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1" r:id="rId3"/>
    <p:sldId id="267" r:id="rId4"/>
    <p:sldId id="266" r:id="rId5"/>
    <p:sldId id="260" r:id="rId6"/>
    <p:sldId id="259" r:id="rId7"/>
    <p:sldId id="258" r:id="rId8"/>
    <p:sldId id="25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B8C73-37C0-4B73-BE23-9E2C95ACF706}" v="250" dt="2023-07-28T10:36:44.995"/>
    <p1510:client id="{F556D225-80B1-521D-550A-5AC91EE65FDA}" v="299" dt="2023-07-28T07:32:24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8">
            <a:extLst>
              <a:ext uri="{FF2B5EF4-FFF2-40B4-BE49-F238E27FC236}">
                <a16:creationId xmlns:a16="http://schemas.microsoft.com/office/drawing/2014/main" id="{B2C0AAE8-22B0-45FC-84B9-7BEEBE3C15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bIns="223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</a:t>
            </a:r>
            <a:br>
              <a:rPr lang="de-DE"/>
            </a:br>
            <a:r>
              <a:rPr lang="de-DE"/>
              <a:t>Klicken auf das Symbol ein. </a:t>
            </a:r>
            <a:br>
              <a:rPr lang="de-DE"/>
            </a:br>
            <a:br>
              <a:rPr lang="de-DE"/>
            </a:br>
            <a:r>
              <a:rPr lang="de-DE"/>
              <a:t>Alternativ kopieren Sie ein </a:t>
            </a:r>
            <a:br>
              <a:rPr lang="de-DE"/>
            </a:br>
            <a:r>
              <a:rPr lang="de-DE"/>
              <a:t>Bild in die Zwischenablage, </a:t>
            </a:r>
            <a:br>
              <a:rPr lang="de-DE"/>
            </a:br>
            <a:r>
              <a:rPr lang="de-DE"/>
              <a:t>wählen Sie den Platzhalter an </a:t>
            </a:r>
            <a:br>
              <a:rPr lang="de-DE"/>
            </a:br>
            <a:r>
              <a:rPr lang="de-DE"/>
              <a:t>und klicken Sie einfügen.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C2D4733-5B9B-4698-978B-66355EC3B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0462" y="2146102"/>
            <a:ext cx="4860726" cy="2025551"/>
          </a:xfrm>
        </p:spPr>
        <p:txBody>
          <a:bodyPr tIns="0" anchor="b" anchorCtr="0"/>
          <a:lstStyle>
            <a:lvl1pPr>
              <a:defRPr sz="3750"/>
            </a:lvl1pPr>
            <a:lvl2pPr>
              <a:defRPr sz="3750"/>
            </a:lvl2pPr>
            <a:lvl3pPr>
              <a:defRPr sz="3750"/>
            </a:lvl3pPr>
            <a:lvl4pPr>
              <a:defRPr sz="3750"/>
            </a:lvl4pPr>
            <a:lvl5pPr>
              <a:defRPr sz="3750"/>
            </a:lvl5pPr>
            <a:lvl6pPr>
              <a:defRPr sz="3750"/>
            </a:lvl6pPr>
            <a:lvl7pPr>
              <a:defRPr sz="3750"/>
            </a:lvl7pPr>
            <a:lvl8pPr>
              <a:defRPr sz="3750"/>
            </a:lvl8pPr>
            <a:lvl9pPr>
              <a:defRPr sz="3750"/>
            </a:lvl9pPr>
          </a:lstStyle>
          <a:p>
            <a:pPr lvl="0"/>
            <a:r>
              <a:rPr lang="de-DE" sz="3750"/>
              <a:t>Ein Titel der </a:t>
            </a:r>
            <a:br>
              <a:rPr lang="de-DE" sz="3750"/>
            </a:br>
            <a:r>
              <a:rPr lang="de-DE" sz="3750"/>
              <a:t>über drei Zeilen </a:t>
            </a:r>
            <a:br>
              <a:rPr lang="de-DE" sz="3750"/>
            </a:br>
            <a:r>
              <a:rPr lang="de-DE" sz="3750"/>
              <a:t>laufen kann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0461" y="4576465"/>
            <a:ext cx="3239989" cy="270000"/>
          </a:xfrm>
        </p:spPr>
        <p:txBody>
          <a:bodyPr wrap="none">
            <a:noAutofit/>
          </a:bodyPr>
          <a:lstStyle>
            <a:lvl1pPr marL="0" indent="0" algn="l">
              <a:spcBef>
                <a:spcPts val="0"/>
              </a:spcBef>
              <a:spcAft>
                <a:spcPts val="469"/>
              </a:spcAft>
              <a:buNone/>
              <a:defRPr sz="1500" b="1"/>
            </a:lvl1pPr>
            <a:lvl2pPr marL="0" indent="0" algn="l">
              <a:spcBef>
                <a:spcPts val="0"/>
              </a:spcBef>
              <a:spcAft>
                <a:spcPts val="469"/>
              </a:spcAft>
              <a:buNone/>
              <a:defRPr sz="1500" b="1"/>
            </a:lvl2pPr>
            <a:lvl3pPr marL="0" indent="0" algn="l">
              <a:spcBef>
                <a:spcPts val="0"/>
              </a:spcBef>
              <a:spcAft>
                <a:spcPts val="469"/>
              </a:spcAft>
              <a:buNone/>
              <a:defRPr sz="1500" b="1"/>
            </a:lvl3pPr>
            <a:lvl4pPr marL="0" indent="0" algn="l">
              <a:spcBef>
                <a:spcPts val="0"/>
              </a:spcBef>
              <a:spcAft>
                <a:spcPts val="469"/>
              </a:spcAft>
              <a:buNone/>
              <a:defRPr sz="1500" b="1"/>
            </a:lvl4pPr>
            <a:lvl5pPr marL="0" indent="0" algn="l">
              <a:spcBef>
                <a:spcPts val="0"/>
              </a:spcBef>
              <a:spcAft>
                <a:spcPts val="469"/>
              </a:spcAft>
              <a:buNone/>
              <a:defRPr sz="1500" b="1"/>
            </a:lvl5pPr>
            <a:lvl6pPr marL="0" indent="0" algn="l">
              <a:spcBef>
                <a:spcPts val="0"/>
              </a:spcBef>
              <a:spcAft>
                <a:spcPts val="469"/>
              </a:spcAft>
              <a:buNone/>
              <a:defRPr sz="1500" b="1"/>
            </a:lvl6pPr>
            <a:lvl7pPr marL="0" indent="0" algn="l">
              <a:spcBef>
                <a:spcPts val="0"/>
              </a:spcBef>
              <a:spcAft>
                <a:spcPts val="469"/>
              </a:spcAft>
              <a:buNone/>
              <a:defRPr sz="1500" b="1"/>
            </a:lvl7pPr>
            <a:lvl8pPr marL="0" indent="0" algn="l">
              <a:spcBef>
                <a:spcPts val="0"/>
              </a:spcBef>
              <a:spcAft>
                <a:spcPts val="469"/>
              </a:spcAft>
              <a:buNone/>
              <a:defRPr sz="1500" b="1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469"/>
              </a:spcAft>
              <a:buNone/>
              <a:defRPr sz="15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5342DDCB-E836-4239-BE0F-2A6BFA58FB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30460" y="4846465"/>
            <a:ext cx="3239989" cy="27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Abteilung/Team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542F90-2CEE-4831-B728-AA0F3624C37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>
          <a:xfrm>
            <a:off x="830460" y="5186364"/>
            <a:ext cx="3239989" cy="255984"/>
          </a:xfrm>
        </p:spPr>
        <p:txBody>
          <a:bodyPr/>
          <a:lstStyle>
            <a:lvl1pPr algn="l">
              <a:defRPr sz="1500">
                <a:solidFill>
                  <a:schemeClr val="tx1"/>
                </a:solidFill>
              </a:defRPr>
            </a:lvl1pPr>
            <a:lvl2pPr marL="0" indent="0">
              <a:defRPr sz="1500"/>
            </a:lvl2pPr>
            <a:lvl3pPr marL="0">
              <a:defRPr sz="1500"/>
            </a:lvl3pPr>
            <a:lvl4pPr marL="0">
              <a:defRPr sz="1500"/>
            </a:lvl4pPr>
            <a:lvl5pPr marL="0">
              <a:defRPr sz="1500"/>
            </a:lvl5pPr>
            <a:lvl6pPr marL="0">
              <a:defRPr sz="1500"/>
            </a:lvl6pPr>
            <a:lvl7pPr marL="0">
              <a:defRPr sz="1500"/>
            </a:lvl7pPr>
            <a:lvl8pPr marL="0">
              <a:defRPr sz="1500"/>
            </a:lvl8pPr>
            <a:lvl9pPr marL="0">
              <a:defRPr sz="1500"/>
            </a:lvl9pPr>
          </a:lstStyle>
          <a:p>
            <a:fld id="{E5050A7C-6DA5-4A8A-9BF9-84A67E0F2DD6}" type="datetime1">
              <a:rPr lang="de-DE" smtClean="0"/>
              <a:t>28.07.2023</a:t>
            </a:fld>
            <a:endParaRPr lang="de-DE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10CC144B-93DE-44E1-A85E-79D8DB863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60" y="5442348"/>
            <a:ext cx="3239989" cy="27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Version XYZ (Optional)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220A251-B43F-418B-882D-89E8B5CE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425649" y="6872016"/>
            <a:ext cx="4049614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r>
              <a:rPr lang="de-DE"/>
              <a:t>Hier kann eine Fußzeile stehen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0CD048-1678-4BBC-B4C6-00BA16800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xfrm>
            <a:off x="10956727" y="6872016"/>
            <a:ext cx="809625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SmartArt-Platzhalter 15">
            <a:extLst>
              <a:ext uri="{FF2B5EF4-FFF2-40B4-BE49-F238E27FC236}">
                <a16:creationId xmlns:a16="http://schemas.microsoft.com/office/drawing/2014/main" id="{0556F2A0-576E-46D2-8824-30B44EF57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830461" y="932577"/>
            <a:ext cx="1017984" cy="100358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1467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Verlauf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8620384-C229-4DBA-BD8E-ACE0B590B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0"/>
            <a:ext cx="12192000" cy="6602016"/>
          </a:xfrm>
          <a:prstGeom prst="rect">
            <a:avLst/>
          </a:prstGeom>
          <a:gradFill>
            <a:gsLst>
              <a:gs pos="100000">
                <a:schemeClr val="tx2"/>
              </a:gs>
              <a:gs pos="15000">
                <a:schemeClr val="bg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94">
              <a:latin typeface="Segoe UI" panose="020B0502040204020203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B8ECCCB-12ED-4655-92C9-81355A5DDF2F}"/>
              </a:ext>
            </a:extLst>
          </p:cNvPr>
          <p:cNvSpPr>
            <a:spLocks noGrp="1"/>
          </p:cNvSpPr>
          <p:nvPr>
            <p:ph type="title"/>
          </p:nvPr>
        </p:nvSpPr>
        <p:spPr bwMode="blackGray">
          <a:xfrm>
            <a:off x="425648" y="0"/>
            <a:ext cx="8100000" cy="13364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918789D9-2DF0-409C-A096-BD884523C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8611196" y="7057166"/>
            <a:ext cx="2742903" cy="36462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4FF3DF-A5E6-4196-9473-7CBA17E326DE}" type="slidenum">
              <a:rPr lang="de-DE" sz="100" b="1" smtClean="0">
                <a:solidFill>
                  <a:sysClr val="windowText" lastClr="000000"/>
                </a:solidFill>
              </a:rPr>
              <a:pPr>
                <a:defRPr/>
              </a:pPr>
              <a:t>‹Nr.›</a:t>
            </a:fld>
            <a:endParaRPr lang="de-DE" sz="100" b="1">
              <a:solidFill>
                <a:sysClr val="windowText" lastClr="000000"/>
              </a:solidFill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AA1378DF-8E7B-478F-8336-DC8FCE25D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2500" tIns="202500" rIns="202500" bIns="202500" rtlCol="0" anchor="t" anchorCtr="0">
            <a:noAutofit/>
          </a:bodyPr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 err="1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FEE084-5663-4964-B824-4117B533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70C6-B900-4BBF-870A-17960C979A79}" type="datetime1">
              <a:rPr lang="de-DE" smtClean="0"/>
              <a:t>28.07.2023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AA0E08-D991-43F3-8736-01516A07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kann eine Fußzeile stehen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B1EB9A-059A-4561-B9FB-139F2E73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AB4E944-4C77-4BB5-B445-FAE9A880E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</p:spTree>
    <p:extLst>
      <p:ext uri="{BB962C8B-B14F-4D97-AF65-F5344CB8AC3E}">
        <p14:creationId xmlns:p14="http://schemas.microsoft.com/office/powerpoint/2010/main" val="429112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xt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5649" y="0"/>
            <a:ext cx="8100715" cy="13364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153729BA-8A16-4A02-9299-400AED54C2B3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453EB0-6637-4907-B2D1-6C37793ED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30462" y="1744266"/>
            <a:ext cx="7290548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4332D28-FEBF-4A19-BADF-4DACCC6DE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17" name="SmartArt-Platzhalter 15">
            <a:extLst>
              <a:ext uri="{FF2B5EF4-FFF2-40B4-BE49-F238E27FC236}">
                <a16:creationId xmlns:a16="http://schemas.microsoft.com/office/drawing/2014/main" id="{A778AE51-1AF2-48BC-8A48-6750BD834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1187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5648" y="0"/>
            <a:ext cx="8100000" cy="13364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4C0F5539-2B55-4FE8-8987-E3219C346ED5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453EB0-6637-4907-B2D1-6C37793ED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30461" y="1744266"/>
            <a:ext cx="4860727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A1718452-7078-4C71-AA6F-BB0992A633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96000" y="1744266"/>
            <a:ext cx="4860727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E96274E-139C-461E-8064-9CDB192B1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18" name="SmartArt-Platzhalter 15">
            <a:extLst>
              <a:ext uri="{FF2B5EF4-FFF2-40B4-BE49-F238E27FC236}">
                <a16:creationId xmlns:a16="http://schemas.microsoft.com/office/drawing/2014/main" id="{3AE8AF3D-C01D-486B-BA38-9FA3517E5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910560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5648" y="0"/>
            <a:ext cx="8100000" cy="13364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C2B55EFC-7C78-478B-90F7-B3CA49DC396A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453EB0-6637-4907-B2D1-6C37793ED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30461" y="1744266"/>
            <a:ext cx="3240000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A1718452-7078-4C71-AA6F-BB0992A633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476739" y="1744266"/>
            <a:ext cx="3240000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16D4528-4226-48B6-9E32-269568DA1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126291" y="1744266"/>
            <a:ext cx="3240000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70D22A1-EFBD-4A03-B758-4E88717AD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19" name="SmartArt-Platzhalter 15">
            <a:extLst>
              <a:ext uri="{FF2B5EF4-FFF2-40B4-BE49-F238E27FC236}">
                <a16:creationId xmlns:a16="http://schemas.microsoft.com/office/drawing/2014/main" id="{55B82905-5EB6-4625-AAE5-29C8C5F49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4711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5648" y="0"/>
            <a:ext cx="8100000" cy="13364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76F6B8CA-379F-4561-BF99-2CCCD1A3E2DD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453EB0-6637-4907-B2D1-6C37793ED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30461" y="1744266"/>
            <a:ext cx="2227500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A1718452-7078-4C71-AA6F-BB0992A633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463688" y="1744266"/>
            <a:ext cx="2227500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16D4528-4226-48B6-9E32-269568DA1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096000" y="1744266"/>
            <a:ext cx="2227500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FE7959D-EA29-451B-BD70-830104E4BA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8730991" y="1741290"/>
            <a:ext cx="2227500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84DD772-123F-42C8-9213-1741585B1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20" name="SmartArt-Platzhalter 15">
            <a:extLst>
              <a:ext uri="{FF2B5EF4-FFF2-40B4-BE49-F238E27FC236}">
                <a16:creationId xmlns:a16="http://schemas.microsoft.com/office/drawing/2014/main" id="{FEB55F99-B208-4E18-BE61-FB1025462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9875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klein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5647" y="0"/>
            <a:ext cx="7695904" cy="13364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4FDF305-3221-403D-90A4-C0BBDFA76F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526364" y="0"/>
            <a:ext cx="3665636" cy="6602016"/>
          </a:xfrm>
          <a:prstGeom prst="rect">
            <a:avLst/>
          </a:prstGeom>
        </p:spPr>
        <p:txBody>
          <a:bodyPr wrap="square" tIns="1908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</a:t>
            </a:r>
            <a:br>
              <a:rPr lang="de-DE"/>
            </a:br>
            <a:r>
              <a:rPr lang="de-DE"/>
              <a:t>auf das Symbol ein. </a:t>
            </a:r>
            <a:br>
              <a:rPr lang="de-DE"/>
            </a:br>
            <a:br>
              <a:rPr lang="de-DE"/>
            </a:br>
            <a:r>
              <a:rPr lang="de-DE"/>
              <a:t>Alternativ kopieren Sie ein Bild in die Zwischenablage, </a:t>
            </a:r>
            <a:br>
              <a:rPr lang="de-DE"/>
            </a:br>
            <a:r>
              <a:rPr lang="de-DE"/>
              <a:t>wählen Sie den Platzhalter an und klicken Sie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504B7C9F-B004-43DD-95EA-B6D2310236C7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453EB0-6637-4907-B2D1-6C37793ED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30460" y="1744266"/>
            <a:ext cx="6886279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A6577B2-CBB6-423D-AD87-79C569F4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14" name="SmartArt-Platzhalter 15">
            <a:extLst>
              <a:ext uri="{FF2B5EF4-FFF2-40B4-BE49-F238E27FC236}">
                <a16:creationId xmlns:a16="http://schemas.microsoft.com/office/drawing/2014/main" id="{4ECF2AF0-76E0-479C-A989-421D437BE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473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mittel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5648" y="0"/>
            <a:ext cx="5265540" cy="13364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418434C-DF41-44B6-87DE-2958D41FA0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0"/>
            <a:ext cx="6096000" cy="6602016"/>
          </a:xfrm>
          <a:prstGeom prst="rect">
            <a:avLst/>
          </a:prstGeom>
        </p:spPr>
        <p:txBody>
          <a:bodyPr wrap="square" tIns="1728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auf das Symbol ein. </a:t>
            </a:r>
            <a:br>
              <a:rPr lang="de-DE"/>
            </a:br>
            <a:br>
              <a:rPr lang="de-DE"/>
            </a:br>
            <a:r>
              <a:rPr lang="de-DE"/>
              <a:t>Alternativ kopieren Sie ein Bild in die Zwischenablage, </a:t>
            </a:r>
            <a:br>
              <a:rPr lang="de-DE"/>
            </a:br>
            <a:r>
              <a:rPr lang="de-DE"/>
              <a:t>wählen Sie den Platzhalter an und klicken Sie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5BADE03E-588C-4DA7-A5D5-3A8DC258A59B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453EB0-6637-4907-B2D1-6C37793ED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30461" y="1744266"/>
            <a:ext cx="4455914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3D31C79-4F40-4167-8DD9-FA30BBB2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15" name="SmartArt-Platzhalter 15">
            <a:extLst>
              <a:ext uri="{FF2B5EF4-FFF2-40B4-BE49-F238E27FC236}">
                <a16:creationId xmlns:a16="http://schemas.microsoft.com/office/drawing/2014/main" id="{B4BC9397-F940-4541-A10C-9962ECB9E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954926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groß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5648" y="0"/>
            <a:ext cx="4049614" cy="13364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F3FA2A8C-1E1F-4D8E-9247-11E5E421E1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881562" y="0"/>
            <a:ext cx="7310438" cy="6602016"/>
          </a:xfrm>
          <a:prstGeom prst="rect">
            <a:avLst/>
          </a:prstGeom>
        </p:spPr>
        <p:txBody>
          <a:bodyPr wrap="square" tIns="1728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auf das Symbol ein. </a:t>
            </a:r>
            <a:br>
              <a:rPr lang="de-DE"/>
            </a:br>
            <a:br>
              <a:rPr lang="de-DE"/>
            </a:br>
            <a:r>
              <a:rPr lang="de-DE"/>
              <a:t>Alternativ kopieren Sie ein Bild in die Zwischenablage, </a:t>
            </a:r>
            <a:br>
              <a:rPr lang="de-DE"/>
            </a:br>
            <a:r>
              <a:rPr lang="de-DE"/>
              <a:t>wählen Sie den Platzhalter an und klicken Sie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2DA0AC90-9067-48AE-92C0-BC2A61DF9572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453EB0-6637-4907-B2D1-6C37793ED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30460" y="1744266"/>
            <a:ext cx="3240000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841B041-CA0D-4759-85BB-58F8C4E18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14" name="SmartArt-Platzhalter 15">
            <a:extLst>
              <a:ext uri="{FF2B5EF4-FFF2-40B4-BE49-F238E27FC236}">
                <a16:creationId xmlns:a16="http://schemas.microsoft.com/office/drawing/2014/main" id="{5EDF0ADB-90DF-45DE-AC55-A33E7A440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933270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x Bild klein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5647" y="0"/>
            <a:ext cx="7695904" cy="13364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045CF425-E922-4C00-98B9-2117F3977A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526364" y="1"/>
            <a:ext cx="3665636" cy="3361278"/>
          </a:xfrm>
          <a:prstGeom prst="rect">
            <a:avLst/>
          </a:prstGeom>
        </p:spPr>
        <p:txBody>
          <a:bodyPr wrap="square" tIns="187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</a:t>
            </a:r>
            <a:br>
              <a:rPr lang="de-DE"/>
            </a:br>
            <a:r>
              <a:rPr lang="de-DE"/>
              <a:t>auf das Symbol ein. </a:t>
            </a:r>
            <a:br>
              <a:rPr lang="de-DE"/>
            </a:br>
            <a:br>
              <a:rPr lang="de-DE"/>
            </a:br>
            <a:r>
              <a:rPr lang="de-DE"/>
              <a:t>Alternativ kopieren Sie ein Bild in die Zwischenablage, </a:t>
            </a:r>
            <a:br>
              <a:rPr lang="de-DE"/>
            </a:br>
            <a:r>
              <a:rPr lang="de-DE"/>
              <a:t>wählen Sie den Platzhalter an und klicken Sie einfügen.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C29CF8C-96F4-4FC6-85A9-5808E315A5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526364" y="3361279"/>
            <a:ext cx="3665636" cy="3240000"/>
          </a:xfrm>
          <a:prstGeom prst="rect">
            <a:avLst/>
          </a:prstGeom>
        </p:spPr>
        <p:txBody>
          <a:bodyPr wrap="square" tIns="187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</a:t>
            </a:r>
            <a:br>
              <a:rPr lang="de-DE"/>
            </a:br>
            <a:r>
              <a:rPr lang="de-DE"/>
              <a:t>auf das Symbol ein. </a:t>
            </a:r>
            <a:br>
              <a:rPr lang="de-DE"/>
            </a:br>
            <a:br>
              <a:rPr lang="de-DE"/>
            </a:br>
            <a:r>
              <a:rPr lang="de-DE"/>
              <a:t>Alternativ kopieren Sie ein Bild in die Zwischenablage, </a:t>
            </a:r>
            <a:br>
              <a:rPr lang="de-DE"/>
            </a:br>
            <a:r>
              <a:rPr lang="de-DE"/>
              <a:t>wählen Sie den Platzhalter an und klicken Sie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E8A64834-7490-47B9-B49B-7D91DF3FA1CC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453EB0-6637-4907-B2D1-6C37793ED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30460" y="1744266"/>
            <a:ext cx="6886279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F89336E-8C7F-44FB-935E-DD40D588E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17" name="SmartArt-Platzhalter 15">
            <a:extLst>
              <a:ext uri="{FF2B5EF4-FFF2-40B4-BE49-F238E27FC236}">
                <a16:creationId xmlns:a16="http://schemas.microsoft.com/office/drawing/2014/main" id="{CB9CD65D-EEB5-4163-A3FC-CBFDF2A34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08525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x Bild mittel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5648" y="0"/>
            <a:ext cx="5265539" cy="13364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E883591-1B67-4B53-A85B-ADD22FCAD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1"/>
            <a:ext cx="6096000" cy="3362028"/>
          </a:xfrm>
          <a:prstGeom prst="rect">
            <a:avLst/>
          </a:prstGeom>
        </p:spPr>
        <p:txBody>
          <a:bodyPr wrap="square" tIns="1728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auf das Symbol ein. </a:t>
            </a:r>
            <a:br>
              <a:rPr lang="de-DE"/>
            </a:br>
            <a:br>
              <a:rPr lang="de-DE"/>
            </a:br>
            <a:r>
              <a:rPr lang="de-DE"/>
              <a:t>Alternativ kopieren Sie ein Bild in die Zwischenablage, </a:t>
            </a:r>
            <a:br>
              <a:rPr lang="de-DE"/>
            </a:br>
            <a:r>
              <a:rPr lang="de-DE"/>
              <a:t>wählen Sie den Platzhalter an und klicken Sie einfügen.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63A9F80-27C0-4974-8A6F-E2E1622371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6000" y="3362030"/>
            <a:ext cx="6096000" cy="3239986"/>
          </a:xfrm>
          <a:prstGeom prst="rect">
            <a:avLst/>
          </a:prstGeom>
        </p:spPr>
        <p:txBody>
          <a:bodyPr wrap="square" tIns="1728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auf das Symbol ein. </a:t>
            </a:r>
            <a:br>
              <a:rPr lang="de-DE"/>
            </a:br>
            <a:br>
              <a:rPr lang="de-DE"/>
            </a:br>
            <a:r>
              <a:rPr lang="de-DE"/>
              <a:t>Alternativ kopieren Sie ein Bild in die Zwischenablage, </a:t>
            </a:r>
            <a:br>
              <a:rPr lang="de-DE"/>
            </a:br>
            <a:r>
              <a:rPr lang="de-DE"/>
              <a:t>wählen Sie den Platzhalter an und klicken Sie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D529E54E-C5C5-4BFB-B0D4-68070FD9DF5C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453EB0-6637-4907-B2D1-6C37793ED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30461" y="1744266"/>
            <a:ext cx="4455914" cy="44559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DF22F25-B7DB-4077-9CC5-375E93A89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15" name="SmartArt-Platzhalter 15">
            <a:extLst>
              <a:ext uri="{FF2B5EF4-FFF2-40B4-BE49-F238E27FC236}">
                <a16:creationId xmlns:a16="http://schemas.microsoft.com/office/drawing/2014/main" id="{DE64D0B6-9F30-47F6-B3FA-DE601144F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6352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erlauf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5874699E-5303-426C-AFA1-7BA2A2FB1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2"/>
              </a:gs>
              <a:gs pos="15000">
                <a:schemeClr val="bg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94">
              <a:latin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25649" y="6858000"/>
            <a:ext cx="4049614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r>
              <a:rPr lang="de-DE"/>
              <a:t>Hier kann eine Fußzeile stehen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6727" y="6858000"/>
            <a:ext cx="809625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9E4484B0-31C7-4A90-A58D-4E08826C1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30461" y="932577"/>
            <a:ext cx="1017984" cy="1003587"/>
            <a:chOff x="1648" y="-1"/>
            <a:chExt cx="4384" cy="4322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EEA6C25-C8B1-4B56-A0AB-E1366821247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52" y="3320"/>
              <a:ext cx="4380" cy="1001"/>
            </a:xfrm>
            <a:custGeom>
              <a:avLst/>
              <a:gdLst>
                <a:gd name="T0" fmla="*/ 211 w 4466"/>
                <a:gd name="T1" fmla="*/ 848 h 1020"/>
                <a:gd name="T2" fmla="*/ 329 w 4466"/>
                <a:gd name="T3" fmla="*/ 848 h 1020"/>
                <a:gd name="T4" fmla="*/ 667 w 4466"/>
                <a:gd name="T5" fmla="*/ 510 h 1020"/>
                <a:gd name="T6" fmla="*/ 384 w 4466"/>
                <a:gd name="T7" fmla="*/ 173 h 1020"/>
                <a:gd name="T8" fmla="*/ 211 w 4466"/>
                <a:gd name="T9" fmla="*/ 173 h 1020"/>
                <a:gd name="T10" fmla="*/ 211 w 4466"/>
                <a:gd name="T11" fmla="*/ 848 h 1020"/>
                <a:gd name="T12" fmla="*/ 0 w 4466"/>
                <a:gd name="T13" fmla="*/ 0 h 1020"/>
                <a:gd name="T14" fmla="*/ 400 w 4466"/>
                <a:gd name="T15" fmla="*/ 0 h 1020"/>
                <a:gd name="T16" fmla="*/ 879 w 4466"/>
                <a:gd name="T17" fmla="*/ 518 h 1020"/>
                <a:gd name="T18" fmla="*/ 368 w 4466"/>
                <a:gd name="T19" fmla="*/ 1020 h 1020"/>
                <a:gd name="T20" fmla="*/ 0 w 4466"/>
                <a:gd name="T21" fmla="*/ 1020 h 1020"/>
                <a:gd name="T22" fmla="*/ 0 w 4466"/>
                <a:gd name="T23" fmla="*/ 0 h 1020"/>
                <a:gd name="T24" fmla="*/ 2692 w 4466"/>
                <a:gd name="T25" fmla="*/ 0 h 1020"/>
                <a:gd name="T26" fmla="*/ 3375 w 4466"/>
                <a:gd name="T27" fmla="*/ 0 h 1020"/>
                <a:gd name="T28" fmla="*/ 3375 w 4466"/>
                <a:gd name="T29" fmla="*/ 173 h 1020"/>
                <a:gd name="T30" fmla="*/ 2911 w 4466"/>
                <a:gd name="T31" fmla="*/ 173 h 1020"/>
                <a:gd name="T32" fmla="*/ 2911 w 4466"/>
                <a:gd name="T33" fmla="*/ 400 h 1020"/>
                <a:gd name="T34" fmla="*/ 3343 w 4466"/>
                <a:gd name="T35" fmla="*/ 400 h 1020"/>
                <a:gd name="T36" fmla="*/ 3343 w 4466"/>
                <a:gd name="T37" fmla="*/ 573 h 1020"/>
                <a:gd name="T38" fmla="*/ 2911 w 4466"/>
                <a:gd name="T39" fmla="*/ 573 h 1020"/>
                <a:gd name="T40" fmla="*/ 2911 w 4466"/>
                <a:gd name="T41" fmla="*/ 856 h 1020"/>
                <a:gd name="T42" fmla="*/ 3398 w 4466"/>
                <a:gd name="T43" fmla="*/ 856 h 1020"/>
                <a:gd name="T44" fmla="*/ 3398 w 4466"/>
                <a:gd name="T45" fmla="*/ 1020 h 1020"/>
                <a:gd name="T46" fmla="*/ 2692 w 4466"/>
                <a:gd name="T47" fmla="*/ 1020 h 1020"/>
                <a:gd name="T48" fmla="*/ 2692 w 4466"/>
                <a:gd name="T49" fmla="*/ 0 h 1020"/>
                <a:gd name="T50" fmla="*/ 1334 w 4466"/>
                <a:gd name="T51" fmla="*/ 1020 h 1020"/>
                <a:gd name="T52" fmla="*/ 1334 w 4466"/>
                <a:gd name="T53" fmla="*/ 856 h 1020"/>
                <a:gd name="T54" fmla="*/ 1616 w 4466"/>
                <a:gd name="T55" fmla="*/ 856 h 1020"/>
                <a:gd name="T56" fmla="*/ 1365 w 4466"/>
                <a:gd name="T57" fmla="*/ 212 h 1020"/>
                <a:gd name="T58" fmla="*/ 1059 w 4466"/>
                <a:gd name="T59" fmla="*/ 1020 h 1020"/>
                <a:gd name="T60" fmla="*/ 839 w 4466"/>
                <a:gd name="T61" fmla="*/ 1020 h 1020"/>
                <a:gd name="T62" fmla="*/ 1232 w 4466"/>
                <a:gd name="T63" fmla="*/ 0 h 1020"/>
                <a:gd name="T64" fmla="*/ 1499 w 4466"/>
                <a:gd name="T65" fmla="*/ 0 h 1020"/>
                <a:gd name="T66" fmla="*/ 1899 w 4466"/>
                <a:gd name="T67" fmla="*/ 1020 h 1020"/>
                <a:gd name="T68" fmla="*/ 1334 w 4466"/>
                <a:gd name="T69" fmla="*/ 1020 h 1020"/>
                <a:gd name="T70" fmla="*/ 1726 w 4466"/>
                <a:gd name="T71" fmla="*/ 173 h 1020"/>
                <a:gd name="T72" fmla="*/ 1726 w 4466"/>
                <a:gd name="T73" fmla="*/ 0 h 1020"/>
                <a:gd name="T74" fmla="*/ 2605 w 4466"/>
                <a:gd name="T75" fmla="*/ 0 h 1020"/>
                <a:gd name="T76" fmla="*/ 2605 w 4466"/>
                <a:gd name="T77" fmla="*/ 173 h 1020"/>
                <a:gd name="T78" fmla="*/ 2284 w 4466"/>
                <a:gd name="T79" fmla="*/ 173 h 1020"/>
                <a:gd name="T80" fmla="*/ 2284 w 4466"/>
                <a:gd name="T81" fmla="*/ 1020 h 1020"/>
                <a:gd name="T82" fmla="*/ 2056 w 4466"/>
                <a:gd name="T83" fmla="*/ 1020 h 1020"/>
                <a:gd name="T84" fmla="*/ 2056 w 4466"/>
                <a:gd name="T85" fmla="*/ 173 h 1020"/>
                <a:gd name="T86" fmla="*/ 1726 w 4466"/>
                <a:gd name="T87" fmla="*/ 173 h 1020"/>
                <a:gd name="T88" fmla="*/ 3924 w 4466"/>
                <a:gd name="T89" fmla="*/ 0 h 1020"/>
                <a:gd name="T90" fmla="*/ 3924 w 4466"/>
                <a:gd name="T91" fmla="*/ 173 h 1020"/>
                <a:gd name="T92" fmla="*/ 4183 w 4466"/>
                <a:gd name="T93" fmla="*/ 173 h 1020"/>
                <a:gd name="T94" fmla="*/ 3948 w 4466"/>
                <a:gd name="T95" fmla="*/ 793 h 1020"/>
                <a:gd name="T96" fmla="*/ 3657 w 4466"/>
                <a:gd name="T97" fmla="*/ 0 h 1020"/>
                <a:gd name="T98" fmla="*/ 3429 w 4466"/>
                <a:gd name="T99" fmla="*/ 0 h 1020"/>
                <a:gd name="T100" fmla="*/ 3830 w 4466"/>
                <a:gd name="T101" fmla="*/ 1020 h 1020"/>
                <a:gd name="T102" fmla="*/ 4073 w 4466"/>
                <a:gd name="T103" fmla="*/ 1020 h 1020"/>
                <a:gd name="T104" fmla="*/ 4466 w 4466"/>
                <a:gd name="T105" fmla="*/ 0 h 1020"/>
                <a:gd name="T106" fmla="*/ 3924 w 4466"/>
                <a:gd name="T107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66" h="1020">
                  <a:moveTo>
                    <a:pt x="211" y="848"/>
                  </a:moveTo>
                  <a:cubicBezTo>
                    <a:pt x="329" y="848"/>
                    <a:pt x="329" y="848"/>
                    <a:pt x="329" y="848"/>
                  </a:cubicBezTo>
                  <a:cubicBezTo>
                    <a:pt x="510" y="848"/>
                    <a:pt x="659" y="730"/>
                    <a:pt x="667" y="510"/>
                  </a:cubicBezTo>
                  <a:cubicBezTo>
                    <a:pt x="675" y="298"/>
                    <a:pt x="557" y="173"/>
                    <a:pt x="384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1" y="848"/>
                    <a:pt x="211" y="848"/>
                    <a:pt x="211" y="848"/>
                  </a:cubicBezTo>
                  <a:close/>
                  <a:moveTo>
                    <a:pt x="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675" y="0"/>
                    <a:pt x="871" y="204"/>
                    <a:pt x="879" y="518"/>
                  </a:cubicBezTo>
                  <a:cubicBezTo>
                    <a:pt x="879" y="801"/>
                    <a:pt x="643" y="1020"/>
                    <a:pt x="368" y="1020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692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5" y="173"/>
                    <a:pt x="3375" y="173"/>
                    <a:pt x="3375" y="173"/>
                  </a:cubicBezTo>
                  <a:cubicBezTo>
                    <a:pt x="2911" y="173"/>
                    <a:pt x="2911" y="173"/>
                    <a:pt x="2911" y="173"/>
                  </a:cubicBezTo>
                  <a:cubicBezTo>
                    <a:pt x="2911" y="400"/>
                    <a:pt x="2911" y="400"/>
                    <a:pt x="2911" y="400"/>
                  </a:cubicBezTo>
                  <a:cubicBezTo>
                    <a:pt x="3343" y="400"/>
                    <a:pt x="3343" y="400"/>
                    <a:pt x="3343" y="400"/>
                  </a:cubicBezTo>
                  <a:cubicBezTo>
                    <a:pt x="3343" y="573"/>
                    <a:pt x="3343" y="573"/>
                    <a:pt x="3343" y="573"/>
                  </a:cubicBezTo>
                  <a:cubicBezTo>
                    <a:pt x="2911" y="573"/>
                    <a:pt x="2911" y="573"/>
                    <a:pt x="2911" y="573"/>
                  </a:cubicBezTo>
                  <a:cubicBezTo>
                    <a:pt x="2911" y="856"/>
                    <a:pt x="2911" y="856"/>
                    <a:pt x="2911" y="856"/>
                  </a:cubicBezTo>
                  <a:cubicBezTo>
                    <a:pt x="3398" y="856"/>
                    <a:pt x="3398" y="856"/>
                    <a:pt x="3398" y="856"/>
                  </a:cubicBezTo>
                  <a:cubicBezTo>
                    <a:pt x="3398" y="1020"/>
                    <a:pt x="3398" y="1020"/>
                    <a:pt x="3398" y="1020"/>
                  </a:cubicBezTo>
                  <a:cubicBezTo>
                    <a:pt x="2692" y="1020"/>
                    <a:pt x="2692" y="1020"/>
                    <a:pt x="2692" y="1020"/>
                  </a:cubicBezTo>
                  <a:cubicBezTo>
                    <a:pt x="2692" y="0"/>
                    <a:pt x="2692" y="0"/>
                    <a:pt x="2692" y="0"/>
                  </a:cubicBezTo>
                  <a:close/>
                  <a:moveTo>
                    <a:pt x="1334" y="1020"/>
                  </a:moveTo>
                  <a:cubicBezTo>
                    <a:pt x="1334" y="856"/>
                    <a:pt x="1334" y="856"/>
                    <a:pt x="1334" y="856"/>
                  </a:cubicBezTo>
                  <a:cubicBezTo>
                    <a:pt x="1616" y="856"/>
                    <a:pt x="1616" y="856"/>
                    <a:pt x="1616" y="856"/>
                  </a:cubicBezTo>
                  <a:cubicBezTo>
                    <a:pt x="1365" y="212"/>
                    <a:pt x="1365" y="212"/>
                    <a:pt x="1365" y="212"/>
                  </a:cubicBezTo>
                  <a:cubicBezTo>
                    <a:pt x="1059" y="1020"/>
                    <a:pt x="1059" y="1020"/>
                    <a:pt x="1059" y="1020"/>
                  </a:cubicBezTo>
                  <a:cubicBezTo>
                    <a:pt x="839" y="1020"/>
                    <a:pt x="839" y="1020"/>
                    <a:pt x="839" y="1020"/>
                  </a:cubicBezTo>
                  <a:cubicBezTo>
                    <a:pt x="1232" y="0"/>
                    <a:pt x="1232" y="0"/>
                    <a:pt x="1232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899" y="1020"/>
                    <a:pt x="1899" y="1020"/>
                    <a:pt x="1899" y="1020"/>
                  </a:cubicBezTo>
                  <a:cubicBezTo>
                    <a:pt x="1334" y="1020"/>
                    <a:pt x="1334" y="1020"/>
                    <a:pt x="1334" y="1020"/>
                  </a:cubicBezTo>
                  <a:close/>
                  <a:moveTo>
                    <a:pt x="1726" y="173"/>
                  </a:moveTo>
                  <a:cubicBezTo>
                    <a:pt x="1726" y="0"/>
                    <a:pt x="1726" y="0"/>
                    <a:pt x="1726" y="0"/>
                  </a:cubicBezTo>
                  <a:cubicBezTo>
                    <a:pt x="2605" y="0"/>
                    <a:pt x="2605" y="0"/>
                    <a:pt x="2605" y="0"/>
                  </a:cubicBezTo>
                  <a:cubicBezTo>
                    <a:pt x="2605" y="173"/>
                    <a:pt x="2605" y="173"/>
                    <a:pt x="2605" y="173"/>
                  </a:cubicBezTo>
                  <a:cubicBezTo>
                    <a:pt x="2284" y="173"/>
                    <a:pt x="2284" y="173"/>
                    <a:pt x="2284" y="173"/>
                  </a:cubicBezTo>
                  <a:cubicBezTo>
                    <a:pt x="2284" y="1020"/>
                    <a:pt x="2284" y="1020"/>
                    <a:pt x="2284" y="1020"/>
                  </a:cubicBezTo>
                  <a:cubicBezTo>
                    <a:pt x="2056" y="1020"/>
                    <a:pt x="2056" y="1020"/>
                    <a:pt x="2056" y="1020"/>
                  </a:cubicBezTo>
                  <a:cubicBezTo>
                    <a:pt x="2056" y="173"/>
                    <a:pt x="2056" y="173"/>
                    <a:pt x="2056" y="173"/>
                  </a:cubicBezTo>
                  <a:cubicBezTo>
                    <a:pt x="1726" y="173"/>
                    <a:pt x="1726" y="173"/>
                    <a:pt x="1726" y="173"/>
                  </a:cubicBezTo>
                  <a:close/>
                  <a:moveTo>
                    <a:pt x="3924" y="0"/>
                  </a:moveTo>
                  <a:cubicBezTo>
                    <a:pt x="3924" y="173"/>
                    <a:pt x="3924" y="173"/>
                    <a:pt x="3924" y="173"/>
                  </a:cubicBezTo>
                  <a:cubicBezTo>
                    <a:pt x="4183" y="173"/>
                    <a:pt x="4183" y="173"/>
                    <a:pt x="4183" y="173"/>
                  </a:cubicBezTo>
                  <a:cubicBezTo>
                    <a:pt x="3948" y="793"/>
                    <a:pt x="3948" y="793"/>
                    <a:pt x="3948" y="793"/>
                  </a:cubicBezTo>
                  <a:cubicBezTo>
                    <a:pt x="3657" y="0"/>
                    <a:pt x="3657" y="0"/>
                    <a:pt x="3657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830" y="1020"/>
                    <a:pt x="3830" y="1020"/>
                    <a:pt x="3830" y="1020"/>
                  </a:cubicBezTo>
                  <a:cubicBezTo>
                    <a:pt x="4073" y="1020"/>
                    <a:pt x="4073" y="1020"/>
                    <a:pt x="4073" y="1020"/>
                  </a:cubicBezTo>
                  <a:cubicBezTo>
                    <a:pt x="4466" y="0"/>
                    <a:pt x="4466" y="0"/>
                    <a:pt x="4466" y="0"/>
                  </a:cubicBezTo>
                  <a:cubicBezTo>
                    <a:pt x="3924" y="0"/>
                    <a:pt x="3924" y="0"/>
                    <a:pt x="39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de-DE" sz="1920">
                <a:latin typeface="Segoe UI" panose="020B0502040204020203" pitchFamily="34" charset="0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7ECBDA0-D553-4EED-A23A-05B60BEF142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48" y="-1"/>
              <a:ext cx="4368" cy="3090"/>
            </a:xfrm>
            <a:custGeom>
              <a:avLst/>
              <a:gdLst>
                <a:gd name="T0" fmla="*/ 0 w 4368"/>
                <a:gd name="T1" fmla="*/ 0 h 3090"/>
                <a:gd name="T2" fmla="*/ 4368 w 4368"/>
                <a:gd name="T3" fmla="*/ 0 h 3090"/>
                <a:gd name="T4" fmla="*/ 4368 w 4368"/>
                <a:gd name="T5" fmla="*/ 3090 h 3090"/>
                <a:gd name="T6" fmla="*/ 0 w 4368"/>
                <a:gd name="T7" fmla="*/ 3090 h 3090"/>
                <a:gd name="T8" fmla="*/ 0 w 4368"/>
                <a:gd name="T9" fmla="*/ 0 h 3090"/>
                <a:gd name="T10" fmla="*/ 0 w 4368"/>
                <a:gd name="T11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8" h="3090">
                  <a:moveTo>
                    <a:pt x="0" y="0"/>
                  </a:moveTo>
                  <a:lnTo>
                    <a:pt x="4368" y="0"/>
                  </a:lnTo>
                  <a:lnTo>
                    <a:pt x="4368" y="3090"/>
                  </a:lnTo>
                  <a:lnTo>
                    <a:pt x="0" y="30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de-DE" sz="1920">
                <a:latin typeface="Segoe UI" panose="020B0502040204020203" pitchFamily="34" charset="0"/>
              </a:endParaRPr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3C2D4733-5B9B-4698-978B-66355EC3B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0461" y="2146102"/>
            <a:ext cx="5265539" cy="2025551"/>
          </a:xfrm>
        </p:spPr>
        <p:txBody>
          <a:bodyPr tIns="0" anchor="b" anchorCtr="0"/>
          <a:lstStyle>
            <a:lvl1pPr>
              <a:defRPr sz="3750">
                <a:solidFill>
                  <a:schemeClr val="bg1"/>
                </a:solidFill>
              </a:defRPr>
            </a:lvl1pPr>
            <a:lvl2pPr>
              <a:defRPr sz="3750">
                <a:solidFill>
                  <a:schemeClr val="bg1"/>
                </a:solidFill>
              </a:defRPr>
            </a:lvl2pPr>
            <a:lvl3pPr>
              <a:defRPr sz="3750">
                <a:solidFill>
                  <a:schemeClr val="bg1"/>
                </a:solidFill>
              </a:defRPr>
            </a:lvl3pPr>
            <a:lvl4pPr>
              <a:defRPr sz="3750">
                <a:solidFill>
                  <a:schemeClr val="bg1"/>
                </a:solidFill>
              </a:defRPr>
            </a:lvl4pPr>
            <a:lvl5pPr>
              <a:defRPr sz="3750">
                <a:solidFill>
                  <a:schemeClr val="bg1"/>
                </a:solidFill>
              </a:defRPr>
            </a:lvl5pPr>
            <a:lvl6pPr>
              <a:defRPr sz="3750">
                <a:solidFill>
                  <a:schemeClr val="bg1"/>
                </a:solidFill>
              </a:defRPr>
            </a:lvl6pPr>
            <a:lvl7pPr>
              <a:defRPr sz="3750">
                <a:solidFill>
                  <a:schemeClr val="bg1"/>
                </a:solidFill>
              </a:defRPr>
            </a:lvl7pPr>
            <a:lvl8pPr>
              <a:defRPr sz="3750">
                <a:solidFill>
                  <a:schemeClr val="bg1"/>
                </a:solidFill>
              </a:defRPr>
            </a:lvl8pPr>
            <a:lvl9pPr>
              <a:defRPr sz="37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z="3750"/>
              <a:t>Ein Titel der </a:t>
            </a:r>
            <a:br>
              <a:rPr lang="de-DE" sz="3750"/>
            </a:br>
            <a:r>
              <a:rPr lang="de-DE" sz="3750"/>
              <a:t>über drei Zeilen </a:t>
            </a:r>
            <a:br>
              <a:rPr lang="de-DE" sz="3750"/>
            </a:br>
            <a:r>
              <a:rPr lang="de-DE" sz="3750"/>
              <a:t>laufen kann</a:t>
            </a:r>
            <a:endParaRPr lang="de-DE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2CBB13D-0881-40B8-B5A5-BE34FBF42B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30461" y="4576465"/>
            <a:ext cx="5265539" cy="270000"/>
          </a:xfrm>
        </p:spPr>
        <p:txBody>
          <a:bodyPr wrap="none">
            <a:noAutofit/>
          </a:bodyPr>
          <a:lstStyle>
            <a:lvl1pPr marL="0" indent="0" algn="l">
              <a:spcBef>
                <a:spcPts val="0"/>
              </a:spcBef>
              <a:spcAft>
                <a:spcPts val="469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469"/>
              </a:spcAft>
              <a:buNone/>
              <a:defRPr sz="1500" b="1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469"/>
              </a:spcAft>
              <a:buNone/>
              <a:defRPr sz="1500" b="1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469"/>
              </a:spcAft>
              <a:buNone/>
              <a:defRPr sz="1500" b="1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469"/>
              </a:spcAft>
              <a:buNone/>
              <a:defRPr sz="1500" b="1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469"/>
              </a:spcAft>
              <a:buNone/>
              <a:defRPr sz="1500" b="1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469"/>
              </a:spcAft>
              <a:buNone/>
              <a:defRPr sz="1500" b="1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469"/>
              </a:spcAft>
              <a:buNone/>
              <a:defRPr sz="1500" b="1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469"/>
              </a:spcAft>
              <a:buNone/>
              <a:defRPr sz="15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1BD985-D4A6-40BF-93A3-9A2436B55D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30461" y="4846465"/>
            <a:ext cx="5265539" cy="27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Abteilung/Team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06D821A-CCF3-463C-8C19-F9AD6A3F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30461" y="5186364"/>
            <a:ext cx="5265539" cy="255984"/>
          </a:xfrm>
        </p:spPr>
        <p:txBody>
          <a:bodyPr wrap="none">
            <a:noAutofit/>
          </a:bodyPr>
          <a:lstStyle>
            <a:lvl1pPr marL="0" indent="0" algn="l">
              <a:defRPr sz="1500">
                <a:solidFill>
                  <a:schemeClr val="bg1"/>
                </a:solidFill>
              </a:defRPr>
            </a:lvl1pPr>
            <a:lvl2pPr marL="0">
              <a:defRPr sz="1500">
                <a:solidFill>
                  <a:schemeClr val="bg1"/>
                </a:solidFill>
              </a:defRPr>
            </a:lvl2pPr>
            <a:lvl3pPr marL="0">
              <a:defRPr sz="1500">
                <a:solidFill>
                  <a:schemeClr val="bg1"/>
                </a:solidFill>
              </a:defRPr>
            </a:lvl3pPr>
            <a:lvl4pPr marL="0">
              <a:defRPr sz="1500">
                <a:solidFill>
                  <a:schemeClr val="bg1"/>
                </a:solidFill>
              </a:defRPr>
            </a:lvl4pPr>
            <a:lvl5pPr marL="0">
              <a:defRPr sz="1500">
                <a:solidFill>
                  <a:schemeClr val="bg1"/>
                </a:solidFill>
              </a:defRPr>
            </a:lvl5pPr>
            <a:lvl6pPr marL="0">
              <a:defRPr sz="1500">
                <a:solidFill>
                  <a:schemeClr val="bg1"/>
                </a:solidFill>
              </a:defRPr>
            </a:lvl6pPr>
            <a:lvl7pPr marL="0">
              <a:defRPr sz="1500">
                <a:solidFill>
                  <a:schemeClr val="bg1"/>
                </a:solidFill>
              </a:defRPr>
            </a:lvl7pPr>
            <a:lvl8pPr marL="0">
              <a:defRPr sz="1500">
                <a:solidFill>
                  <a:schemeClr val="bg1"/>
                </a:solidFill>
              </a:defRPr>
            </a:lvl8pPr>
            <a:lvl9pPr marL="0">
              <a:defRPr sz="1500">
                <a:solidFill>
                  <a:schemeClr val="bg1"/>
                </a:solidFill>
              </a:defRPr>
            </a:lvl9pPr>
          </a:lstStyle>
          <a:p>
            <a:fld id="{055871F4-8330-4B54-97EE-33E9C607AD19}" type="datetime1">
              <a:rPr lang="de-DE" smtClean="0"/>
              <a:t>28.07.2023</a:t>
            </a:fld>
            <a:endParaRPr lang="de-DE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3D2153CA-FF4D-4B2A-A2B1-AB8177608B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61" y="5442348"/>
            <a:ext cx="5265539" cy="27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Version XYZ (Optional)</a:t>
            </a:r>
          </a:p>
        </p:txBody>
      </p:sp>
    </p:spTree>
    <p:extLst>
      <p:ext uri="{BB962C8B-B14F-4D97-AF65-F5344CB8AC3E}">
        <p14:creationId xmlns:p14="http://schemas.microsoft.com/office/powerpoint/2010/main" val="943031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+ 2x Bild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5648" y="0"/>
            <a:ext cx="8100000" cy="13364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76D15CDF-16B5-43D2-8591-DB3F61A148D2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809AE71-97C2-4368-82A6-9411845C4C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30461" y="1741289"/>
            <a:ext cx="5265539" cy="2430364"/>
          </a:xfrm>
          <a:prstGeom prst="rect">
            <a:avLst/>
          </a:prstGeom>
        </p:spPr>
        <p:txBody>
          <a:bodyPr wrap="square" lIns="0" tIns="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</a:t>
            </a:r>
            <a:br>
              <a:rPr lang="de-DE"/>
            </a:br>
            <a:r>
              <a:rPr lang="de-DE"/>
              <a:t>auf das Symbol ein. </a:t>
            </a: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Alternativ kopieren Sie ein Bild in die Zwischenablage, </a:t>
            </a:r>
            <a:br>
              <a:rPr lang="de-DE"/>
            </a:br>
            <a:r>
              <a:rPr lang="de-DE"/>
              <a:t>wählen Sie den Platzhalter an und klicken Sie einfügen.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453EB0-6637-4907-B2D1-6C37793ED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30460" y="4576466"/>
            <a:ext cx="5062500" cy="1620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F58E38BB-C54E-4357-87FF-E02D46FC5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6001" y="1741289"/>
            <a:ext cx="5265539" cy="2430364"/>
          </a:xfrm>
          <a:prstGeom prst="rect">
            <a:avLst/>
          </a:prstGeom>
        </p:spPr>
        <p:txBody>
          <a:bodyPr wrap="square" lIns="0" tIns="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</a:t>
            </a:r>
            <a:br>
              <a:rPr lang="de-DE"/>
            </a:br>
            <a:r>
              <a:rPr lang="de-DE"/>
              <a:t>auf das Symbol ein. </a:t>
            </a: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Alternativ kopieren Sie ein Bild in die Zwischenablage, </a:t>
            </a:r>
            <a:br>
              <a:rPr lang="de-DE"/>
            </a:br>
            <a:r>
              <a:rPr lang="de-DE"/>
              <a:t>wählen Sie den Platzhalter an und klicken Sie einfügen.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A1718452-7078-4C71-AA6F-BB0992A633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95999" y="4576466"/>
            <a:ext cx="5062500" cy="1620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4B34527-C6E1-4079-BFE6-20C89EE64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20" name="SmartArt-Platzhalter 15">
            <a:extLst>
              <a:ext uri="{FF2B5EF4-FFF2-40B4-BE49-F238E27FC236}">
                <a16:creationId xmlns:a16="http://schemas.microsoft.com/office/drawing/2014/main" id="{1E5CB0C5-652C-446F-9D2E-753C75FF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70168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+ 4x Bild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5648" y="0"/>
            <a:ext cx="8100000" cy="13364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69A2EBD3-FD46-4206-AD25-D4F8EBFAE58D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809AE71-97C2-4368-82A6-9411845C4C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30461" y="1741289"/>
            <a:ext cx="2632500" cy="2430364"/>
          </a:xfrm>
          <a:prstGeom prst="rect">
            <a:avLst/>
          </a:prstGeom>
        </p:spPr>
        <p:txBody>
          <a:bodyPr wrap="square" lIns="0" tIns="1116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</a:t>
            </a:r>
            <a:br>
              <a:rPr lang="de-DE"/>
            </a:br>
            <a:r>
              <a:rPr lang="de-DE"/>
              <a:t>auf das Symbol ein.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453EB0-6637-4907-B2D1-6C37793ED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30460" y="4576466"/>
            <a:ext cx="2430365" cy="1620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9F7F59E-A326-40B7-80C8-C7A33B369F0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462961" y="1741289"/>
            <a:ext cx="2632500" cy="2430364"/>
          </a:xfrm>
          <a:prstGeom prst="rect">
            <a:avLst/>
          </a:prstGeom>
        </p:spPr>
        <p:txBody>
          <a:bodyPr wrap="square" lIns="0" tIns="1116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</a:t>
            </a:r>
            <a:br>
              <a:rPr lang="de-DE"/>
            </a:br>
            <a:r>
              <a:rPr lang="de-DE"/>
              <a:t>auf das Symbol ein. 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11E9FA48-7791-48D1-B306-E90B6F0406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3462961" y="4576466"/>
            <a:ext cx="2430365" cy="1620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BD928CB-6FF7-4AF9-AADC-3F814CB07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095461" y="1741289"/>
            <a:ext cx="2632500" cy="2430364"/>
          </a:xfrm>
          <a:prstGeom prst="rect">
            <a:avLst/>
          </a:prstGeom>
        </p:spPr>
        <p:txBody>
          <a:bodyPr wrap="square" lIns="0" tIns="1116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</a:t>
            </a:r>
            <a:br>
              <a:rPr lang="de-DE"/>
            </a:br>
            <a:r>
              <a:rPr lang="de-DE"/>
              <a:t>auf das Symbol ein.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370EC4AF-8891-4E64-B16A-0C95AF715F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6095461" y="4576466"/>
            <a:ext cx="2430365" cy="1620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AC8D9DE-DC9A-43EB-96A6-9426B9976B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727961" y="1741289"/>
            <a:ext cx="2632500" cy="2430364"/>
          </a:xfrm>
          <a:prstGeom prst="rect">
            <a:avLst/>
          </a:prstGeom>
        </p:spPr>
        <p:txBody>
          <a:bodyPr wrap="square" lIns="0" tIns="1116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</a:t>
            </a:r>
            <a:br>
              <a:rPr lang="de-DE"/>
            </a:br>
            <a:r>
              <a:rPr lang="de-DE"/>
              <a:t>auf das Symbol ein. 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A236BC54-9339-4DF3-A90B-D4305E003F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8727961" y="4576466"/>
            <a:ext cx="2430365" cy="1620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DA2E59C-87DB-4E37-8C05-4A801576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25" name="SmartArt-Platzhalter 15">
            <a:extLst>
              <a:ext uri="{FF2B5EF4-FFF2-40B4-BE49-F238E27FC236}">
                <a16:creationId xmlns:a16="http://schemas.microsoft.com/office/drawing/2014/main" id="{B52703F8-16D8-45BE-932F-B1BEA20E4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684383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5648" y="0"/>
            <a:ext cx="8100000" cy="13364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C3FA637-18C6-4959-BC8C-588FB5F769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602016"/>
          </a:xfrm>
          <a:prstGeom prst="rect">
            <a:avLst/>
          </a:prstGeom>
          <a:noFill/>
        </p:spPr>
        <p:txBody>
          <a:bodyPr wrap="square" tIns="169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auf das Symbol ein. </a:t>
            </a:r>
            <a:br>
              <a:rPr lang="de-DE"/>
            </a:br>
            <a:br>
              <a:rPr lang="de-DE"/>
            </a:br>
            <a:r>
              <a:rPr lang="de-DE"/>
              <a:t>Alternativ kopieren Sie ein Bild in die Zwischenablage, </a:t>
            </a:r>
            <a:br>
              <a:rPr lang="de-DE"/>
            </a:br>
            <a:r>
              <a:rPr lang="de-DE"/>
              <a:t>wählen Sie den Platzhalter an und klicken Sie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9C1934C1-5D57-4FA1-A022-351AA7D3AC29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BAB35C7-8A40-4954-932D-ADE900539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14" name="SmartArt-Platzhalter 15">
            <a:extLst>
              <a:ext uri="{FF2B5EF4-FFF2-40B4-BE49-F238E27FC236}">
                <a16:creationId xmlns:a16="http://schemas.microsoft.com/office/drawing/2014/main" id="{16FBAD6C-8EE4-4077-8B71-C49916601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7438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vollflächig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>
            <a:extLst>
              <a:ext uri="{FF2B5EF4-FFF2-40B4-BE49-F238E27FC236}">
                <a16:creationId xmlns:a16="http://schemas.microsoft.com/office/drawing/2014/main" id="{1F935D10-EA43-40E5-B179-993055D00E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media" sz="quarter" idx="25" hasCustomPrompt="1"/>
          </p:nvPr>
        </p:nvSpPr>
        <p:spPr>
          <a:xfrm>
            <a:off x="0" y="0"/>
            <a:ext cx="12192000" cy="6602016"/>
          </a:xfrm>
          <a:solidFill>
            <a:srgbClr val="FBFBFA"/>
          </a:solidFill>
        </p:spPr>
        <p:txBody>
          <a:bodyPr tIns="1692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Video über Klicken auf das Symbol ein. </a:t>
            </a:r>
            <a:br>
              <a:rPr lang="de-DE"/>
            </a:br>
            <a:br>
              <a:rPr lang="de-DE"/>
            </a:br>
            <a:r>
              <a:rPr lang="de-DE"/>
              <a:t>Alternativ kopieren Sie ein Video in die Zwischenablage, </a:t>
            </a:r>
            <a:br>
              <a:rPr lang="de-DE"/>
            </a:br>
            <a:r>
              <a:rPr lang="de-DE"/>
              <a:t>wählen Sie den Platzhalter an und klicken Sie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5648" y="0"/>
            <a:ext cx="8100000" cy="13364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2D01466C-0EF2-459B-8AF7-6DF05E95176D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BAB35C7-8A40-4954-932D-ADE900539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14" name="SmartArt-Platzhalter 15">
            <a:extLst>
              <a:ext uri="{FF2B5EF4-FFF2-40B4-BE49-F238E27FC236}">
                <a16:creationId xmlns:a16="http://schemas.microsoft.com/office/drawing/2014/main" id="{16FBAD6C-8EE4-4077-8B71-C49916601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58898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+ Bild mittel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0462" y="1741289"/>
            <a:ext cx="6075163" cy="2025551"/>
          </a:xfrm>
        </p:spPr>
        <p:txBody>
          <a:bodyPr tIns="0" anchor="b" anchorCtr="0"/>
          <a:lstStyle>
            <a:lvl1pPr>
              <a:defRPr sz="4125"/>
            </a:lvl1pPr>
            <a:lvl2pPr>
              <a:defRPr sz="4125"/>
            </a:lvl2pPr>
            <a:lvl3pPr>
              <a:defRPr sz="4125"/>
            </a:lvl3pPr>
            <a:lvl4pPr>
              <a:defRPr sz="4125"/>
            </a:lvl4pPr>
            <a:lvl5pPr>
              <a:defRPr sz="4125"/>
            </a:lvl5pPr>
            <a:lvl6pPr>
              <a:defRPr sz="4125"/>
            </a:lvl6pPr>
            <a:lvl7pPr>
              <a:defRPr sz="4125"/>
            </a:lvl7pPr>
            <a:lvl8pPr>
              <a:defRPr sz="4125"/>
            </a:lvl8pPr>
            <a:lvl9pPr>
              <a:defRPr sz="4125"/>
            </a:lvl9pPr>
          </a:lstStyle>
          <a:p>
            <a:pPr>
              <a:spcAft>
                <a:spcPts val="1125"/>
              </a:spcAft>
            </a:pPr>
            <a:r>
              <a:rPr lang="de-DE" sz="4125" b="1">
                <a:solidFill>
                  <a:schemeClr val="tx1"/>
                </a:solidFill>
              </a:rPr>
              <a:t>Ein Fazit das, wenn möglich, über drei Zeilen läuft.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657D9F6-47DF-4537-BA49-88E2C901C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311922" y="0"/>
            <a:ext cx="4880078" cy="6602016"/>
          </a:xfrm>
          <a:prstGeom prst="rect">
            <a:avLst/>
          </a:prstGeom>
        </p:spPr>
        <p:txBody>
          <a:bodyPr wrap="square" tIns="1692000" anchor="ctr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auf das Symbol ein. </a:t>
            </a:r>
            <a:br>
              <a:rPr lang="de-DE"/>
            </a:br>
            <a:br>
              <a:rPr lang="de-DE"/>
            </a:br>
            <a:r>
              <a:rPr lang="de-DE"/>
              <a:t>Alternativ kopieren Sie ein Bild in die Zwischenablage, </a:t>
            </a:r>
            <a:br>
              <a:rPr lang="de-DE"/>
            </a:br>
            <a:r>
              <a:rPr lang="de-DE"/>
              <a:t>wählen Sie den Platzhalter an und klicken Sie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A876F8CC-40E8-4CC9-9F3D-4800562A79D6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FC6CE49-8131-45C4-8208-ABE8558B90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30462" y="4171653"/>
            <a:ext cx="3644802" cy="8096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3C4F3F7-16CB-4F84-8485-79DFED148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15" name="SmartArt-Platzhalter 15">
            <a:extLst>
              <a:ext uri="{FF2B5EF4-FFF2-40B4-BE49-F238E27FC236}">
                <a16:creationId xmlns:a16="http://schemas.microsoft.com/office/drawing/2014/main" id="{BE251DA7-B68F-4762-A498-842243BF2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76010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09637DFC-3F7B-41FC-AEE8-720B53D47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BF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202500" rIns="202500" bIns="20250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 err="1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BF5B9470-BEFC-42AF-A4E9-C5DEF6EB6CB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210888" y="3969000"/>
            <a:ext cx="5770224" cy="408784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1400" b="1" kern="1200" baseline="0">
                <a:latin typeface="+mj-lt"/>
              </a:defRPr>
            </a:lvl2pPr>
            <a:lvl3pPr eaLnBrk="1" hangingPunct="1">
              <a:defRPr sz="1400" b="1" kern="1200" baseline="0">
                <a:latin typeface="+mj-lt"/>
              </a:defRPr>
            </a:lvl3pPr>
            <a:lvl4pPr eaLnBrk="1" hangingPunct="1">
              <a:defRPr sz="1400" b="1" kern="1200" baseline="0">
                <a:latin typeface="+mn-lt"/>
              </a:defRPr>
            </a:lvl4pPr>
            <a:lvl5pPr eaLnBrk="1" hangingPunct="1">
              <a:defRPr sz="1400" b="1" kern="1200" baseline="0">
                <a:latin typeface="+mj-lt"/>
              </a:defRPr>
            </a:lvl5pPr>
            <a:lvl6pPr eaLnBrk="1" hangingPunct="1">
              <a:defRPr sz="1400" b="1" kern="1200" baseline="0">
                <a:latin typeface="+mj-lt"/>
              </a:defRPr>
            </a:lvl6pPr>
            <a:lvl7pPr eaLnBrk="1" hangingPunct="1">
              <a:defRPr sz="1400" b="1" kern="1200" baseline="0">
                <a:latin typeface="+mj-lt"/>
              </a:defRPr>
            </a:lvl7pPr>
            <a:lvl8pPr eaLnBrk="1" hangingPunct="1">
              <a:defRPr sz="1400" b="1" kern="1200" baseline="0">
                <a:latin typeface="+mj-lt"/>
              </a:defRPr>
            </a:lvl8pPr>
            <a:lvl9pPr eaLnBrk="1" hangingPunct="1">
              <a:defRPr sz="1400" b="1" kern="1200" baseline="0">
                <a:latin typeface="+mj-lt"/>
              </a:defRPr>
            </a:lvl9pPr>
          </a:lstStyle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noProof="1">
                <a:solidFill>
                  <a:sysClr val="windowText" lastClr="000000"/>
                </a:solidFill>
                <a:latin typeface="Compatil DATEV" panose="02060503060505020203" pitchFamily="18" charset="0"/>
              </a:rPr>
              <a:t>Zukunft gestalten. </a:t>
            </a:r>
            <a:r>
              <a:rPr lang="de-DE" sz="3000" noProof="1">
                <a:latin typeface="Compatil DATEV" panose="02060503060505020203" pitchFamily="18" charset="0"/>
              </a:rPr>
              <a:t>Gemeinsam.</a:t>
            </a:r>
            <a:endParaRPr kumimoji="0" lang="de-DE" sz="3000" b="1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Compatil DATEV" panose="02060503060505020203" pitchFamily="18" charset="0"/>
            </a:endParaRP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0" b="1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patil DATEV" panose="02060503060505020203" pitchFamily="18" charset="0"/>
              <a:ea typeface="+mj-ea"/>
              <a:cs typeface="+mj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38C22C-E1B0-44F4-BDC2-2EA831E3C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40804" y="6870989"/>
            <a:ext cx="1215923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fld id="{D3BE1ED2-EADA-42F8-AC55-2DB760699879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4054-2D83-4E4C-B9EF-9AC639A5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25649" y="6870989"/>
            <a:ext cx="4049614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r>
              <a:rPr lang="de-DE"/>
              <a:t>Hier kann eine Fußzeile stehen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B83A3F-B981-41C2-8F2A-B021DA2D4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6727" y="6870989"/>
            <a:ext cx="809625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 descr="Datev Logo">
            <a:extLst>
              <a:ext uri="{FF2B5EF4-FFF2-40B4-BE49-F238E27FC236}">
                <a16:creationId xmlns:a16="http://schemas.microsoft.com/office/drawing/2014/main" id="{858E37DF-6A2B-48A5-943B-6C9F1BC4547D}"/>
              </a:ext>
            </a:extLst>
          </p:cNvPr>
          <p:cNvGrpSpPr/>
          <p:nvPr userDrawn="1"/>
        </p:nvGrpSpPr>
        <p:grpSpPr>
          <a:xfrm>
            <a:off x="5470255" y="2146501"/>
            <a:ext cx="1251492" cy="1233792"/>
            <a:chOff x="5834938" y="2289600"/>
            <a:chExt cx="1334925" cy="1316045"/>
          </a:xfrm>
        </p:grpSpPr>
        <p:sp>
          <p:nvSpPr>
            <p:cNvPr id="14" name="BILDMARKE">
              <a:extLst>
                <a:ext uri="{FF2B5EF4-FFF2-40B4-BE49-F238E27FC236}">
                  <a16:creationId xmlns:a16="http://schemas.microsoft.com/office/drawing/2014/main" id="{5CE3462C-8DA3-453D-9C64-ED0F8858E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834938" y="2289600"/>
              <a:ext cx="1330053" cy="940902"/>
            </a:xfrm>
            <a:custGeom>
              <a:avLst/>
              <a:gdLst>
                <a:gd name="T0" fmla="*/ 0 w 4368"/>
                <a:gd name="T1" fmla="*/ 0 h 3090"/>
                <a:gd name="T2" fmla="*/ 4368 w 4368"/>
                <a:gd name="T3" fmla="*/ 0 h 3090"/>
                <a:gd name="T4" fmla="*/ 4368 w 4368"/>
                <a:gd name="T5" fmla="*/ 3090 h 3090"/>
                <a:gd name="T6" fmla="*/ 0 w 4368"/>
                <a:gd name="T7" fmla="*/ 3090 h 3090"/>
                <a:gd name="T8" fmla="*/ 0 w 4368"/>
                <a:gd name="T9" fmla="*/ 0 h 3090"/>
                <a:gd name="T10" fmla="*/ 0 w 4368"/>
                <a:gd name="T11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8" h="3090">
                  <a:moveTo>
                    <a:pt x="0" y="0"/>
                  </a:moveTo>
                  <a:lnTo>
                    <a:pt x="4368" y="0"/>
                  </a:lnTo>
                  <a:lnTo>
                    <a:pt x="4368" y="3090"/>
                  </a:lnTo>
                  <a:lnTo>
                    <a:pt x="0" y="30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de-DE" sz="1920">
                <a:latin typeface="Segoe UI" panose="020B0502040204020203" pitchFamily="34" charset="0"/>
              </a:endParaRPr>
            </a:p>
          </p:txBody>
        </p:sp>
        <p:sp>
          <p:nvSpPr>
            <p:cNvPr id="15" name="DATEV">
              <a:extLst>
                <a:ext uri="{FF2B5EF4-FFF2-40B4-BE49-F238E27FC236}">
                  <a16:creationId xmlns:a16="http://schemas.microsoft.com/office/drawing/2014/main" id="{4E32C730-96B7-4E11-B90C-B8620C318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5836156" y="3300841"/>
              <a:ext cx="1333707" cy="304804"/>
            </a:xfrm>
            <a:custGeom>
              <a:avLst/>
              <a:gdLst>
                <a:gd name="T0" fmla="*/ 211 w 4466"/>
                <a:gd name="T1" fmla="*/ 848 h 1020"/>
                <a:gd name="T2" fmla="*/ 329 w 4466"/>
                <a:gd name="T3" fmla="*/ 848 h 1020"/>
                <a:gd name="T4" fmla="*/ 667 w 4466"/>
                <a:gd name="T5" fmla="*/ 510 h 1020"/>
                <a:gd name="T6" fmla="*/ 384 w 4466"/>
                <a:gd name="T7" fmla="*/ 173 h 1020"/>
                <a:gd name="T8" fmla="*/ 211 w 4466"/>
                <a:gd name="T9" fmla="*/ 173 h 1020"/>
                <a:gd name="T10" fmla="*/ 211 w 4466"/>
                <a:gd name="T11" fmla="*/ 848 h 1020"/>
                <a:gd name="T12" fmla="*/ 0 w 4466"/>
                <a:gd name="T13" fmla="*/ 0 h 1020"/>
                <a:gd name="T14" fmla="*/ 400 w 4466"/>
                <a:gd name="T15" fmla="*/ 0 h 1020"/>
                <a:gd name="T16" fmla="*/ 879 w 4466"/>
                <a:gd name="T17" fmla="*/ 518 h 1020"/>
                <a:gd name="T18" fmla="*/ 368 w 4466"/>
                <a:gd name="T19" fmla="*/ 1020 h 1020"/>
                <a:gd name="T20" fmla="*/ 0 w 4466"/>
                <a:gd name="T21" fmla="*/ 1020 h 1020"/>
                <a:gd name="T22" fmla="*/ 0 w 4466"/>
                <a:gd name="T23" fmla="*/ 0 h 1020"/>
                <a:gd name="T24" fmla="*/ 2692 w 4466"/>
                <a:gd name="T25" fmla="*/ 0 h 1020"/>
                <a:gd name="T26" fmla="*/ 3375 w 4466"/>
                <a:gd name="T27" fmla="*/ 0 h 1020"/>
                <a:gd name="T28" fmla="*/ 3375 w 4466"/>
                <a:gd name="T29" fmla="*/ 173 h 1020"/>
                <a:gd name="T30" fmla="*/ 2911 w 4466"/>
                <a:gd name="T31" fmla="*/ 173 h 1020"/>
                <a:gd name="T32" fmla="*/ 2911 w 4466"/>
                <a:gd name="T33" fmla="*/ 400 h 1020"/>
                <a:gd name="T34" fmla="*/ 3343 w 4466"/>
                <a:gd name="T35" fmla="*/ 400 h 1020"/>
                <a:gd name="T36" fmla="*/ 3343 w 4466"/>
                <a:gd name="T37" fmla="*/ 573 h 1020"/>
                <a:gd name="T38" fmla="*/ 2911 w 4466"/>
                <a:gd name="T39" fmla="*/ 573 h 1020"/>
                <a:gd name="T40" fmla="*/ 2911 w 4466"/>
                <a:gd name="T41" fmla="*/ 856 h 1020"/>
                <a:gd name="T42" fmla="*/ 3398 w 4466"/>
                <a:gd name="T43" fmla="*/ 856 h 1020"/>
                <a:gd name="T44" fmla="*/ 3398 w 4466"/>
                <a:gd name="T45" fmla="*/ 1020 h 1020"/>
                <a:gd name="T46" fmla="*/ 2692 w 4466"/>
                <a:gd name="T47" fmla="*/ 1020 h 1020"/>
                <a:gd name="T48" fmla="*/ 2692 w 4466"/>
                <a:gd name="T49" fmla="*/ 0 h 1020"/>
                <a:gd name="T50" fmla="*/ 1334 w 4466"/>
                <a:gd name="T51" fmla="*/ 1020 h 1020"/>
                <a:gd name="T52" fmla="*/ 1334 w 4466"/>
                <a:gd name="T53" fmla="*/ 856 h 1020"/>
                <a:gd name="T54" fmla="*/ 1616 w 4466"/>
                <a:gd name="T55" fmla="*/ 856 h 1020"/>
                <a:gd name="T56" fmla="*/ 1365 w 4466"/>
                <a:gd name="T57" fmla="*/ 212 h 1020"/>
                <a:gd name="T58" fmla="*/ 1059 w 4466"/>
                <a:gd name="T59" fmla="*/ 1020 h 1020"/>
                <a:gd name="T60" fmla="*/ 839 w 4466"/>
                <a:gd name="T61" fmla="*/ 1020 h 1020"/>
                <a:gd name="T62" fmla="*/ 1232 w 4466"/>
                <a:gd name="T63" fmla="*/ 0 h 1020"/>
                <a:gd name="T64" fmla="*/ 1499 w 4466"/>
                <a:gd name="T65" fmla="*/ 0 h 1020"/>
                <a:gd name="T66" fmla="*/ 1899 w 4466"/>
                <a:gd name="T67" fmla="*/ 1020 h 1020"/>
                <a:gd name="T68" fmla="*/ 1334 w 4466"/>
                <a:gd name="T69" fmla="*/ 1020 h 1020"/>
                <a:gd name="T70" fmla="*/ 1726 w 4466"/>
                <a:gd name="T71" fmla="*/ 173 h 1020"/>
                <a:gd name="T72" fmla="*/ 1726 w 4466"/>
                <a:gd name="T73" fmla="*/ 0 h 1020"/>
                <a:gd name="T74" fmla="*/ 2605 w 4466"/>
                <a:gd name="T75" fmla="*/ 0 h 1020"/>
                <a:gd name="T76" fmla="*/ 2605 w 4466"/>
                <a:gd name="T77" fmla="*/ 173 h 1020"/>
                <a:gd name="T78" fmla="*/ 2284 w 4466"/>
                <a:gd name="T79" fmla="*/ 173 h 1020"/>
                <a:gd name="T80" fmla="*/ 2284 w 4466"/>
                <a:gd name="T81" fmla="*/ 1020 h 1020"/>
                <a:gd name="T82" fmla="*/ 2056 w 4466"/>
                <a:gd name="T83" fmla="*/ 1020 h 1020"/>
                <a:gd name="T84" fmla="*/ 2056 w 4466"/>
                <a:gd name="T85" fmla="*/ 173 h 1020"/>
                <a:gd name="T86" fmla="*/ 1726 w 4466"/>
                <a:gd name="T87" fmla="*/ 173 h 1020"/>
                <a:gd name="T88" fmla="*/ 3924 w 4466"/>
                <a:gd name="T89" fmla="*/ 0 h 1020"/>
                <a:gd name="T90" fmla="*/ 3924 w 4466"/>
                <a:gd name="T91" fmla="*/ 173 h 1020"/>
                <a:gd name="T92" fmla="*/ 4183 w 4466"/>
                <a:gd name="T93" fmla="*/ 173 h 1020"/>
                <a:gd name="T94" fmla="*/ 3948 w 4466"/>
                <a:gd name="T95" fmla="*/ 793 h 1020"/>
                <a:gd name="T96" fmla="*/ 3657 w 4466"/>
                <a:gd name="T97" fmla="*/ 0 h 1020"/>
                <a:gd name="T98" fmla="*/ 3429 w 4466"/>
                <a:gd name="T99" fmla="*/ 0 h 1020"/>
                <a:gd name="T100" fmla="*/ 3830 w 4466"/>
                <a:gd name="T101" fmla="*/ 1020 h 1020"/>
                <a:gd name="T102" fmla="*/ 4073 w 4466"/>
                <a:gd name="T103" fmla="*/ 1020 h 1020"/>
                <a:gd name="T104" fmla="*/ 4466 w 4466"/>
                <a:gd name="T105" fmla="*/ 0 h 1020"/>
                <a:gd name="T106" fmla="*/ 3924 w 4466"/>
                <a:gd name="T107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66" h="1020">
                  <a:moveTo>
                    <a:pt x="211" y="848"/>
                  </a:moveTo>
                  <a:cubicBezTo>
                    <a:pt x="329" y="848"/>
                    <a:pt x="329" y="848"/>
                    <a:pt x="329" y="848"/>
                  </a:cubicBezTo>
                  <a:cubicBezTo>
                    <a:pt x="510" y="848"/>
                    <a:pt x="659" y="730"/>
                    <a:pt x="667" y="510"/>
                  </a:cubicBezTo>
                  <a:cubicBezTo>
                    <a:pt x="675" y="298"/>
                    <a:pt x="557" y="173"/>
                    <a:pt x="384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1" y="848"/>
                    <a:pt x="211" y="848"/>
                    <a:pt x="211" y="848"/>
                  </a:cubicBezTo>
                  <a:close/>
                  <a:moveTo>
                    <a:pt x="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675" y="0"/>
                    <a:pt x="871" y="204"/>
                    <a:pt x="879" y="518"/>
                  </a:cubicBezTo>
                  <a:cubicBezTo>
                    <a:pt x="879" y="801"/>
                    <a:pt x="643" y="1020"/>
                    <a:pt x="368" y="1020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692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5" y="173"/>
                    <a:pt x="3375" y="173"/>
                    <a:pt x="3375" y="173"/>
                  </a:cubicBezTo>
                  <a:cubicBezTo>
                    <a:pt x="2911" y="173"/>
                    <a:pt x="2911" y="173"/>
                    <a:pt x="2911" y="173"/>
                  </a:cubicBezTo>
                  <a:cubicBezTo>
                    <a:pt x="2911" y="400"/>
                    <a:pt x="2911" y="400"/>
                    <a:pt x="2911" y="400"/>
                  </a:cubicBezTo>
                  <a:cubicBezTo>
                    <a:pt x="3343" y="400"/>
                    <a:pt x="3343" y="400"/>
                    <a:pt x="3343" y="400"/>
                  </a:cubicBezTo>
                  <a:cubicBezTo>
                    <a:pt x="3343" y="573"/>
                    <a:pt x="3343" y="573"/>
                    <a:pt x="3343" y="573"/>
                  </a:cubicBezTo>
                  <a:cubicBezTo>
                    <a:pt x="2911" y="573"/>
                    <a:pt x="2911" y="573"/>
                    <a:pt x="2911" y="573"/>
                  </a:cubicBezTo>
                  <a:cubicBezTo>
                    <a:pt x="2911" y="856"/>
                    <a:pt x="2911" y="856"/>
                    <a:pt x="2911" y="856"/>
                  </a:cubicBezTo>
                  <a:cubicBezTo>
                    <a:pt x="3398" y="856"/>
                    <a:pt x="3398" y="856"/>
                    <a:pt x="3398" y="856"/>
                  </a:cubicBezTo>
                  <a:cubicBezTo>
                    <a:pt x="3398" y="1020"/>
                    <a:pt x="3398" y="1020"/>
                    <a:pt x="3398" y="1020"/>
                  </a:cubicBezTo>
                  <a:cubicBezTo>
                    <a:pt x="2692" y="1020"/>
                    <a:pt x="2692" y="1020"/>
                    <a:pt x="2692" y="1020"/>
                  </a:cubicBezTo>
                  <a:cubicBezTo>
                    <a:pt x="2692" y="0"/>
                    <a:pt x="2692" y="0"/>
                    <a:pt x="2692" y="0"/>
                  </a:cubicBezTo>
                  <a:close/>
                  <a:moveTo>
                    <a:pt x="1334" y="1020"/>
                  </a:moveTo>
                  <a:cubicBezTo>
                    <a:pt x="1334" y="856"/>
                    <a:pt x="1334" y="856"/>
                    <a:pt x="1334" y="856"/>
                  </a:cubicBezTo>
                  <a:cubicBezTo>
                    <a:pt x="1616" y="856"/>
                    <a:pt x="1616" y="856"/>
                    <a:pt x="1616" y="856"/>
                  </a:cubicBezTo>
                  <a:cubicBezTo>
                    <a:pt x="1365" y="212"/>
                    <a:pt x="1365" y="212"/>
                    <a:pt x="1365" y="212"/>
                  </a:cubicBezTo>
                  <a:cubicBezTo>
                    <a:pt x="1059" y="1020"/>
                    <a:pt x="1059" y="1020"/>
                    <a:pt x="1059" y="1020"/>
                  </a:cubicBezTo>
                  <a:cubicBezTo>
                    <a:pt x="839" y="1020"/>
                    <a:pt x="839" y="1020"/>
                    <a:pt x="839" y="1020"/>
                  </a:cubicBezTo>
                  <a:cubicBezTo>
                    <a:pt x="1232" y="0"/>
                    <a:pt x="1232" y="0"/>
                    <a:pt x="1232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899" y="1020"/>
                    <a:pt x="1899" y="1020"/>
                    <a:pt x="1899" y="1020"/>
                  </a:cubicBezTo>
                  <a:cubicBezTo>
                    <a:pt x="1334" y="1020"/>
                    <a:pt x="1334" y="1020"/>
                    <a:pt x="1334" y="1020"/>
                  </a:cubicBezTo>
                  <a:close/>
                  <a:moveTo>
                    <a:pt x="1726" y="173"/>
                  </a:moveTo>
                  <a:cubicBezTo>
                    <a:pt x="1726" y="0"/>
                    <a:pt x="1726" y="0"/>
                    <a:pt x="1726" y="0"/>
                  </a:cubicBezTo>
                  <a:cubicBezTo>
                    <a:pt x="2605" y="0"/>
                    <a:pt x="2605" y="0"/>
                    <a:pt x="2605" y="0"/>
                  </a:cubicBezTo>
                  <a:cubicBezTo>
                    <a:pt x="2605" y="173"/>
                    <a:pt x="2605" y="173"/>
                    <a:pt x="2605" y="173"/>
                  </a:cubicBezTo>
                  <a:cubicBezTo>
                    <a:pt x="2284" y="173"/>
                    <a:pt x="2284" y="173"/>
                    <a:pt x="2284" y="173"/>
                  </a:cubicBezTo>
                  <a:cubicBezTo>
                    <a:pt x="2284" y="1020"/>
                    <a:pt x="2284" y="1020"/>
                    <a:pt x="2284" y="1020"/>
                  </a:cubicBezTo>
                  <a:cubicBezTo>
                    <a:pt x="2056" y="1020"/>
                    <a:pt x="2056" y="1020"/>
                    <a:pt x="2056" y="1020"/>
                  </a:cubicBezTo>
                  <a:cubicBezTo>
                    <a:pt x="2056" y="173"/>
                    <a:pt x="2056" y="173"/>
                    <a:pt x="2056" y="173"/>
                  </a:cubicBezTo>
                  <a:cubicBezTo>
                    <a:pt x="1726" y="173"/>
                    <a:pt x="1726" y="173"/>
                    <a:pt x="1726" y="173"/>
                  </a:cubicBezTo>
                  <a:close/>
                  <a:moveTo>
                    <a:pt x="3924" y="0"/>
                  </a:moveTo>
                  <a:cubicBezTo>
                    <a:pt x="3924" y="173"/>
                    <a:pt x="3924" y="173"/>
                    <a:pt x="3924" y="173"/>
                  </a:cubicBezTo>
                  <a:cubicBezTo>
                    <a:pt x="4183" y="173"/>
                    <a:pt x="4183" y="173"/>
                    <a:pt x="4183" y="173"/>
                  </a:cubicBezTo>
                  <a:cubicBezTo>
                    <a:pt x="3948" y="793"/>
                    <a:pt x="3948" y="793"/>
                    <a:pt x="3948" y="793"/>
                  </a:cubicBezTo>
                  <a:cubicBezTo>
                    <a:pt x="3657" y="0"/>
                    <a:pt x="3657" y="0"/>
                    <a:pt x="3657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830" y="1020"/>
                    <a:pt x="3830" y="1020"/>
                    <a:pt x="3830" y="1020"/>
                  </a:cubicBezTo>
                  <a:cubicBezTo>
                    <a:pt x="4073" y="1020"/>
                    <a:pt x="4073" y="1020"/>
                    <a:pt x="4073" y="1020"/>
                  </a:cubicBezTo>
                  <a:cubicBezTo>
                    <a:pt x="4466" y="0"/>
                    <a:pt x="4466" y="0"/>
                    <a:pt x="4466" y="0"/>
                  </a:cubicBezTo>
                  <a:cubicBezTo>
                    <a:pt x="3924" y="0"/>
                    <a:pt x="3924" y="0"/>
                    <a:pt x="392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de-DE" sz="1920">
                <a:latin typeface="Segoe UI" panose="020B0502040204020203" pitchFamily="34" charset="0"/>
              </a:endParaRPr>
            </a:p>
          </p:txBody>
        </p:sp>
      </p:grpSp>
      <p:sp>
        <p:nvSpPr>
          <p:cNvPr id="20" name="Copyright">
            <a:extLst>
              <a:ext uri="{FF2B5EF4-FFF2-40B4-BE49-F238E27FC236}">
                <a16:creationId xmlns:a16="http://schemas.microsoft.com/office/drawing/2014/main" id="{7C227F76-EE59-46DD-8395-B535539DF6E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76382" y="6602016"/>
            <a:ext cx="3239237" cy="2559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b="1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spcBef>
                <a:spcPts val="4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0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0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400" rtl="0" eaLnBrk="1" latinLnBrk="0" hangingPunct="1">
              <a:spcBef>
                <a:spcPts val="4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sz="10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lphaLcPeriod"/>
              <a:defRPr sz="10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b="1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600" kern="1200" cap="none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indent="0" algn="ctr" defTabSz="428625" fontAlgn="auto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750" b="0" noProof="1">
                <a:solidFill>
                  <a:srgbClr val="666666"/>
                </a:solidFill>
                <a:latin typeface="Segoe UI" panose="020B0502040204020203" pitchFamily="34" charset="0"/>
              </a:rPr>
              <a:t>© DATEV eG, alle Rechte vorbehalten</a:t>
            </a:r>
          </a:p>
        </p:txBody>
      </p:sp>
    </p:spTree>
    <p:extLst>
      <p:ext uri="{BB962C8B-B14F-4D97-AF65-F5344CB8AC3E}">
        <p14:creationId xmlns:p14="http://schemas.microsoft.com/office/powerpoint/2010/main" val="1512744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Verlauf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59C93EAD-090E-448C-928F-0F1FF80C4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2D07EE9A-3001-46F3-9F18-179FA7FA1F5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210888" y="3969000"/>
            <a:ext cx="5770224" cy="408784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1400" b="1" kern="1200" baseline="0">
                <a:latin typeface="+mj-lt"/>
              </a:defRPr>
            </a:lvl2pPr>
            <a:lvl3pPr eaLnBrk="1" hangingPunct="1">
              <a:defRPr sz="1400" b="1" kern="1200" baseline="0">
                <a:latin typeface="+mj-lt"/>
              </a:defRPr>
            </a:lvl3pPr>
            <a:lvl4pPr eaLnBrk="1" hangingPunct="1">
              <a:defRPr sz="1400" b="1" kern="1200" baseline="0">
                <a:latin typeface="+mn-lt"/>
              </a:defRPr>
            </a:lvl4pPr>
            <a:lvl5pPr eaLnBrk="1" hangingPunct="1">
              <a:defRPr sz="1400" b="1" kern="1200" baseline="0">
                <a:latin typeface="+mj-lt"/>
              </a:defRPr>
            </a:lvl5pPr>
            <a:lvl6pPr eaLnBrk="1" hangingPunct="1">
              <a:defRPr sz="1400" b="1" kern="1200" baseline="0">
                <a:latin typeface="+mj-lt"/>
              </a:defRPr>
            </a:lvl6pPr>
            <a:lvl7pPr eaLnBrk="1" hangingPunct="1">
              <a:defRPr sz="1400" b="1" kern="1200" baseline="0">
                <a:latin typeface="+mj-lt"/>
              </a:defRPr>
            </a:lvl7pPr>
            <a:lvl8pPr eaLnBrk="1" hangingPunct="1">
              <a:defRPr sz="1400" b="1" kern="1200" baseline="0">
                <a:latin typeface="+mj-lt"/>
              </a:defRPr>
            </a:lvl8pPr>
            <a:lvl9pPr eaLnBrk="1" hangingPunct="1">
              <a:defRPr sz="1400" b="1" kern="1200" baseline="0">
                <a:latin typeface="+mj-lt"/>
              </a:defRPr>
            </a:lvl9pPr>
          </a:lstStyle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noProof="1">
                <a:solidFill>
                  <a:schemeClr val="bg1"/>
                </a:solidFill>
                <a:latin typeface="Compatil DATEV" panose="02060503060505020203" pitchFamily="18" charset="0"/>
              </a:rPr>
              <a:t>Zukunft gestalten. Gemeinsam.</a:t>
            </a:r>
            <a:endParaRPr kumimoji="0" lang="de-DE" sz="30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patil DATEV" panose="02060503060505020203" pitchFamily="18" charset="0"/>
            </a:endParaRPr>
          </a:p>
          <a:p>
            <a:pPr marL="0" marR="0" lvl="0" indent="0" algn="ctr" defTabSz="91442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0" b="1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patil DATEV" panose="02060503060505020203" pitchFamily="18" charset="0"/>
              <a:ea typeface="+mj-ea"/>
              <a:cs typeface="+mj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38C22C-E1B0-44F4-BDC2-2EA831E3C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40804" y="6870989"/>
            <a:ext cx="1215923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fld id="{3E727583-1834-49F6-9A70-C83EE236BE7C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4054-2D83-4E4C-B9EF-9AC639A5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25649" y="6870989"/>
            <a:ext cx="4049614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r>
              <a:rPr lang="de-DE"/>
              <a:t>Hier kann eine Fußzeile stehen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B83A3F-B981-41C2-8F2A-B021DA2D4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6727" y="6870989"/>
            <a:ext cx="809625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 descr="Datev Logo">
            <a:extLst>
              <a:ext uri="{FF2B5EF4-FFF2-40B4-BE49-F238E27FC236}">
                <a16:creationId xmlns:a16="http://schemas.microsoft.com/office/drawing/2014/main" id="{AEBEE4E9-69B6-461F-98D3-0524367153AB}"/>
              </a:ext>
            </a:extLst>
          </p:cNvPr>
          <p:cNvGrpSpPr/>
          <p:nvPr userDrawn="1"/>
        </p:nvGrpSpPr>
        <p:grpSpPr>
          <a:xfrm>
            <a:off x="5470255" y="2146501"/>
            <a:ext cx="1251492" cy="1233792"/>
            <a:chOff x="5834938" y="2289600"/>
            <a:chExt cx="1334925" cy="1316045"/>
          </a:xfrm>
        </p:grpSpPr>
        <p:sp>
          <p:nvSpPr>
            <p:cNvPr id="22" name="BILDMARKE">
              <a:extLst>
                <a:ext uri="{FF2B5EF4-FFF2-40B4-BE49-F238E27FC236}">
                  <a16:creationId xmlns:a16="http://schemas.microsoft.com/office/drawing/2014/main" id="{12CA1419-82E1-4C89-899A-F0FD4BF385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834938" y="2289600"/>
              <a:ext cx="1330053" cy="940902"/>
            </a:xfrm>
            <a:custGeom>
              <a:avLst/>
              <a:gdLst>
                <a:gd name="T0" fmla="*/ 0 w 4368"/>
                <a:gd name="T1" fmla="*/ 0 h 3090"/>
                <a:gd name="T2" fmla="*/ 4368 w 4368"/>
                <a:gd name="T3" fmla="*/ 0 h 3090"/>
                <a:gd name="T4" fmla="*/ 4368 w 4368"/>
                <a:gd name="T5" fmla="*/ 3090 h 3090"/>
                <a:gd name="T6" fmla="*/ 0 w 4368"/>
                <a:gd name="T7" fmla="*/ 3090 h 3090"/>
                <a:gd name="T8" fmla="*/ 0 w 4368"/>
                <a:gd name="T9" fmla="*/ 0 h 3090"/>
                <a:gd name="T10" fmla="*/ 0 w 4368"/>
                <a:gd name="T11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8" h="3090">
                  <a:moveTo>
                    <a:pt x="0" y="0"/>
                  </a:moveTo>
                  <a:lnTo>
                    <a:pt x="4368" y="0"/>
                  </a:lnTo>
                  <a:lnTo>
                    <a:pt x="4368" y="3090"/>
                  </a:lnTo>
                  <a:lnTo>
                    <a:pt x="0" y="30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de-DE" sz="1920">
                <a:latin typeface="Segoe UI" panose="020B0502040204020203" pitchFamily="34" charset="0"/>
              </a:endParaRPr>
            </a:p>
          </p:txBody>
        </p:sp>
        <p:sp>
          <p:nvSpPr>
            <p:cNvPr id="23" name="DATEV">
              <a:extLst>
                <a:ext uri="{FF2B5EF4-FFF2-40B4-BE49-F238E27FC236}">
                  <a16:creationId xmlns:a16="http://schemas.microsoft.com/office/drawing/2014/main" id="{D6778744-E6B3-4D28-B803-8194F075D1D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5836156" y="3300841"/>
              <a:ext cx="1333707" cy="304804"/>
            </a:xfrm>
            <a:custGeom>
              <a:avLst/>
              <a:gdLst>
                <a:gd name="T0" fmla="*/ 211 w 4466"/>
                <a:gd name="T1" fmla="*/ 848 h 1020"/>
                <a:gd name="T2" fmla="*/ 329 w 4466"/>
                <a:gd name="T3" fmla="*/ 848 h 1020"/>
                <a:gd name="T4" fmla="*/ 667 w 4466"/>
                <a:gd name="T5" fmla="*/ 510 h 1020"/>
                <a:gd name="T6" fmla="*/ 384 w 4466"/>
                <a:gd name="T7" fmla="*/ 173 h 1020"/>
                <a:gd name="T8" fmla="*/ 211 w 4466"/>
                <a:gd name="T9" fmla="*/ 173 h 1020"/>
                <a:gd name="T10" fmla="*/ 211 w 4466"/>
                <a:gd name="T11" fmla="*/ 848 h 1020"/>
                <a:gd name="T12" fmla="*/ 0 w 4466"/>
                <a:gd name="T13" fmla="*/ 0 h 1020"/>
                <a:gd name="T14" fmla="*/ 400 w 4466"/>
                <a:gd name="T15" fmla="*/ 0 h 1020"/>
                <a:gd name="T16" fmla="*/ 879 w 4466"/>
                <a:gd name="T17" fmla="*/ 518 h 1020"/>
                <a:gd name="T18" fmla="*/ 368 w 4466"/>
                <a:gd name="T19" fmla="*/ 1020 h 1020"/>
                <a:gd name="T20" fmla="*/ 0 w 4466"/>
                <a:gd name="T21" fmla="*/ 1020 h 1020"/>
                <a:gd name="T22" fmla="*/ 0 w 4466"/>
                <a:gd name="T23" fmla="*/ 0 h 1020"/>
                <a:gd name="T24" fmla="*/ 2692 w 4466"/>
                <a:gd name="T25" fmla="*/ 0 h 1020"/>
                <a:gd name="T26" fmla="*/ 3375 w 4466"/>
                <a:gd name="T27" fmla="*/ 0 h 1020"/>
                <a:gd name="T28" fmla="*/ 3375 w 4466"/>
                <a:gd name="T29" fmla="*/ 173 h 1020"/>
                <a:gd name="T30" fmla="*/ 2911 w 4466"/>
                <a:gd name="T31" fmla="*/ 173 h 1020"/>
                <a:gd name="T32" fmla="*/ 2911 w 4466"/>
                <a:gd name="T33" fmla="*/ 400 h 1020"/>
                <a:gd name="T34" fmla="*/ 3343 w 4466"/>
                <a:gd name="T35" fmla="*/ 400 h 1020"/>
                <a:gd name="T36" fmla="*/ 3343 w 4466"/>
                <a:gd name="T37" fmla="*/ 573 h 1020"/>
                <a:gd name="T38" fmla="*/ 2911 w 4466"/>
                <a:gd name="T39" fmla="*/ 573 h 1020"/>
                <a:gd name="T40" fmla="*/ 2911 w 4466"/>
                <a:gd name="T41" fmla="*/ 856 h 1020"/>
                <a:gd name="T42" fmla="*/ 3398 w 4466"/>
                <a:gd name="T43" fmla="*/ 856 h 1020"/>
                <a:gd name="T44" fmla="*/ 3398 w 4466"/>
                <a:gd name="T45" fmla="*/ 1020 h 1020"/>
                <a:gd name="T46" fmla="*/ 2692 w 4466"/>
                <a:gd name="T47" fmla="*/ 1020 h 1020"/>
                <a:gd name="T48" fmla="*/ 2692 w 4466"/>
                <a:gd name="T49" fmla="*/ 0 h 1020"/>
                <a:gd name="T50" fmla="*/ 1334 w 4466"/>
                <a:gd name="T51" fmla="*/ 1020 h 1020"/>
                <a:gd name="T52" fmla="*/ 1334 w 4466"/>
                <a:gd name="T53" fmla="*/ 856 h 1020"/>
                <a:gd name="T54" fmla="*/ 1616 w 4466"/>
                <a:gd name="T55" fmla="*/ 856 h 1020"/>
                <a:gd name="T56" fmla="*/ 1365 w 4466"/>
                <a:gd name="T57" fmla="*/ 212 h 1020"/>
                <a:gd name="T58" fmla="*/ 1059 w 4466"/>
                <a:gd name="T59" fmla="*/ 1020 h 1020"/>
                <a:gd name="T60" fmla="*/ 839 w 4466"/>
                <a:gd name="T61" fmla="*/ 1020 h 1020"/>
                <a:gd name="T62" fmla="*/ 1232 w 4466"/>
                <a:gd name="T63" fmla="*/ 0 h 1020"/>
                <a:gd name="T64" fmla="*/ 1499 w 4466"/>
                <a:gd name="T65" fmla="*/ 0 h 1020"/>
                <a:gd name="T66" fmla="*/ 1899 w 4466"/>
                <a:gd name="T67" fmla="*/ 1020 h 1020"/>
                <a:gd name="T68" fmla="*/ 1334 w 4466"/>
                <a:gd name="T69" fmla="*/ 1020 h 1020"/>
                <a:gd name="T70" fmla="*/ 1726 w 4466"/>
                <a:gd name="T71" fmla="*/ 173 h 1020"/>
                <a:gd name="T72" fmla="*/ 1726 w 4466"/>
                <a:gd name="T73" fmla="*/ 0 h 1020"/>
                <a:gd name="T74" fmla="*/ 2605 w 4466"/>
                <a:gd name="T75" fmla="*/ 0 h 1020"/>
                <a:gd name="T76" fmla="*/ 2605 w 4466"/>
                <a:gd name="T77" fmla="*/ 173 h 1020"/>
                <a:gd name="T78" fmla="*/ 2284 w 4466"/>
                <a:gd name="T79" fmla="*/ 173 h 1020"/>
                <a:gd name="T80" fmla="*/ 2284 w 4466"/>
                <a:gd name="T81" fmla="*/ 1020 h 1020"/>
                <a:gd name="T82" fmla="*/ 2056 w 4466"/>
                <a:gd name="T83" fmla="*/ 1020 h 1020"/>
                <a:gd name="T84" fmla="*/ 2056 w 4466"/>
                <a:gd name="T85" fmla="*/ 173 h 1020"/>
                <a:gd name="T86" fmla="*/ 1726 w 4466"/>
                <a:gd name="T87" fmla="*/ 173 h 1020"/>
                <a:gd name="T88" fmla="*/ 3924 w 4466"/>
                <a:gd name="T89" fmla="*/ 0 h 1020"/>
                <a:gd name="T90" fmla="*/ 3924 w 4466"/>
                <a:gd name="T91" fmla="*/ 173 h 1020"/>
                <a:gd name="T92" fmla="*/ 4183 w 4466"/>
                <a:gd name="T93" fmla="*/ 173 h 1020"/>
                <a:gd name="T94" fmla="*/ 3948 w 4466"/>
                <a:gd name="T95" fmla="*/ 793 h 1020"/>
                <a:gd name="T96" fmla="*/ 3657 w 4466"/>
                <a:gd name="T97" fmla="*/ 0 h 1020"/>
                <a:gd name="T98" fmla="*/ 3429 w 4466"/>
                <a:gd name="T99" fmla="*/ 0 h 1020"/>
                <a:gd name="T100" fmla="*/ 3830 w 4466"/>
                <a:gd name="T101" fmla="*/ 1020 h 1020"/>
                <a:gd name="T102" fmla="*/ 4073 w 4466"/>
                <a:gd name="T103" fmla="*/ 1020 h 1020"/>
                <a:gd name="T104" fmla="*/ 4466 w 4466"/>
                <a:gd name="T105" fmla="*/ 0 h 1020"/>
                <a:gd name="T106" fmla="*/ 3924 w 4466"/>
                <a:gd name="T107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66" h="1020">
                  <a:moveTo>
                    <a:pt x="211" y="848"/>
                  </a:moveTo>
                  <a:cubicBezTo>
                    <a:pt x="329" y="848"/>
                    <a:pt x="329" y="848"/>
                    <a:pt x="329" y="848"/>
                  </a:cubicBezTo>
                  <a:cubicBezTo>
                    <a:pt x="510" y="848"/>
                    <a:pt x="659" y="730"/>
                    <a:pt x="667" y="510"/>
                  </a:cubicBezTo>
                  <a:cubicBezTo>
                    <a:pt x="675" y="298"/>
                    <a:pt x="557" y="173"/>
                    <a:pt x="384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1" y="848"/>
                    <a:pt x="211" y="848"/>
                    <a:pt x="211" y="848"/>
                  </a:cubicBezTo>
                  <a:close/>
                  <a:moveTo>
                    <a:pt x="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675" y="0"/>
                    <a:pt x="871" y="204"/>
                    <a:pt x="879" y="518"/>
                  </a:cubicBezTo>
                  <a:cubicBezTo>
                    <a:pt x="879" y="801"/>
                    <a:pt x="643" y="1020"/>
                    <a:pt x="368" y="1020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692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5" y="173"/>
                    <a:pt x="3375" y="173"/>
                    <a:pt x="3375" y="173"/>
                  </a:cubicBezTo>
                  <a:cubicBezTo>
                    <a:pt x="2911" y="173"/>
                    <a:pt x="2911" y="173"/>
                    <a:pt x="2911" y="173"/>
                  </a:cubicBezTo>
                  <a:cubicBezTo>
                    <a:pt x="2911" y="400"/>
                    <a:pt x="2911" y="400"/>
                    <a:pt x="2911" y="400"/>
                  </a:cubicBezTo>
                  <a:cubicBezTo>
                    <a:pt x="3343" y="400"/>
                    <a:pt x="3343" y="400"/>
                    <a:pt x="3343" y="400"/>
                  </a:cubicBezTo>
                  <a:cubicBezTo>
                    <a:pt x="3343" y="573"/>
                    <a:pt x="3343" y="573"/>
                    <a:pt x="3343" y="573"/>
                  </a:cubicBezTo>
                  <a:cubicBezTo>
                    <a:pt x="2911" y="573"/>
                    <a:pt x="2911" y="573"/>
                    <a:pt x="2911" y="573"/>
                  </a:cubicBezTo>
                  <a:cubicBezTo>
                    <a:pt x="2911" y="856"/>
                    <a:pt x="2911" y="856"/>
                    <a:pt x="2911" y="856"/>
                  </a:cubicBezTo>
                  <a:cubicBezTo>
                    <a:pt x="3398" y="856"/>
                    <a:pt x="3398" y="856"/>
                    <a:pt x="3398" y="856"/>
                  </a:cubicBezTo>
                  <a:cubicBezTo>
                    <a:pt x="3398" y="1020"/>
                    <a:pt x="3398" y="1020"/>
                    <a:pt x="3398" y="1020"/>
                  </a:cubicBezTo>
                  <a:cubicBezTo>
                    <a:pt x="2692" y="1020"/>
                    <a:pt x="2692" y="1020"/>
                    <a:pt x="2692" y="1020"/>
                  </a:cubicBezTo>
                  <a:cubicBezTo>
                    <a:pt x="2692" y="0"/>
                    <a:pt x="2692" y="0"/>
                    <a:pt x="2692" y="0"/>
                  </a:cubicBezTo>
                  <a:close/>
                  <a:moveTo>
                    <a:pt x="1334" y="1020"/>
                  </a:moveTo>
                  <a:cubicBezTo>
                    <a:pt x="1334" y="856"/>
                    <a:pt x="1334" y="856"/>
                    <a:pt x="1334" y="856"/>
                  </a:cubicBezTo>
                  <a:cubicBezTo>
                    <a:pt x="1616" y="856"/>
                    <a:pt x="1616" y="856"/>
                    <a:pt x="1616" y="856"/>
                  </a:cubicBezTo>
                  <a:cubicBezTo>
                    <a:pt x="1365" y="212"/>
                    <a:pt x="1365" y="212"/>
                    <a:pt x="1365" y="212"/>
                  </a:cubicBezTo>
                  <a:cubicBezTo>
                    <a:pt x="1059" y="1020"/>
                    <a:pt x="1059" y="1020"/>
                    <a:pt x="1059" y="1020"/>
                  </a:cubicBezTo>
                  <a:cubicBezTo>
                    <a:pt x="839" y="1020"/>
                    <a:pt x="839" y="1020"/>
                    <a:pt x="839" y="1020"/>
                  </a:cubicBezTo>
                  <a:cubicBezTo>
                    <a:pt x="1232" y="0"/>
                    <a:pt x="1232" y="0"/>
                    <a:pt x="1232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899" y="1020"/>
                    <a:pt x="1899" y="1020"/>
                    <a:pt x="1899" y="1020"/>
                  </a:cubicBezTo>
                  <a:cubicBezTo>
                    <a:pt x="1334" y="1020"/>
                    <a:pt x="1334" y="1020"/>
                    <a:pt x="1334" y="1020"/>
                  </a:cubicBezTo>
                  <a:close/>
                  <a:moveTo>
                    <a:pt x="1726" y="173"/>
                  </a:moveTo>
                  <a:cubicBezTo>
                    <a:pt x="1726" y="0"/>
                    <a:pt x="1726" y="0"/>
                    <a:pt x="1726" y="0"/>
                  </a:cubicBezTo>
                  <a:cubicBezTo>
                    <a:pt x="2605" y="0"/>
                    <a:pt x="2605" y="0"/>
                    <a:pt x="2605" y="0"/>
                  </a:cubicBezTo>
                  <a:cubicBezTo>
                    <a:pt x="2605" y="173"/>
                    <a:pt x="2605" y="173"/>
                    <a:pt x="2605" y="173"/>
                  </a:cubicBezTo>
                  <a:cubicBezTo>
                    <a:pt x="2284" y="173"/>
                    <a:pt x="2284" y="173"/>
                    <a:pt x="2284" y="173"/>
                  </a:cubicBezTo>
                  <a:cubicBezTo>
                    <a:pt x="2284" y="1020"/>
                    <a:pt x="2284" y="1020"/>
                    <a:pt x="2284" y="1020"/>
                  </a:cubicBezTo>
                  <a:cubicBezTo>
                    <a:pt x="2056" y="1020"/>
                    <a:pt x="2056" y="1020"/>
                    <a:pt x="2056" y="1020"/>
                  </a:cubicBezTo>
                  <a:cubicBezTo>
                    <a:pt x="2056" y="173"/>
                    <a:pt x="2056" y="173"/>
                    <a:pt x="2056" y="173"/>
                  </a:cubicBezTo>
                  <a:cubicBezTo>
                    <a:pt x="1726" y="173"/>
                    <a:pt x="1726" y="173"/>
                    <a:pt x="1726" y="173"/>
                  </a:cubicBezTo>
                  <a:close/>
                  <a:moveTo>
                    <a:pt x="3924" y="0"/>
                  </a:moveTo>
                  <a:cubicBezTo>
                    <a:pt x="3924" y="173"/>
                    <a:pt x="3924" y="173"/>
                    <a:pt x="3924" y="173"/>
                  </a:cubicBezTo>
                  <a:cubicBezTo>
                    <a:pt x="4183" y="173"/>
                    <a:pt x="4183" y="173"/>
                    <a:pt x="4183" y="173"/>
                  </a:cubicBezTo>
                  <a:cubicBezTo>
                    <a:pt x="3948" y="793"/>
                    <a:pt x="3948" y="793"/>
                    <a:pt x="3948" y="793"/>
                  </a:cubicBezTo>
                  <a:cubicBezTo>
                    <a:pt x="3657" y="0"/>
                    <a:pt x="3657" y="0"/>
                    <a:pt x="3657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830" y="1020"/>
                    <a:pt x="3830" y="1020"/>
                    <a:pt x="3830" y="1020"/>
                  </a:cubicBezTo>
                  <a:cubicBezTo>
                    <a:pt x="4073" y="1020"/>
                    <a:pt x="4073" y="1020"/>
                    <a:pt x="4073" y="1020"/>
                  </a:cubicBezTo>
                  <a:cubicBezTo>
                    <a:pt x="4466" y="0"/>
                    <a:pt x="4466" y="0"/>
                    <a:pt x="4466" y="0"/>
                  </a:cubicBezTo>
                  <a:cubicBezTo>
                    <a:pt x="3924" y="0"/>
                    <a:pt x="3924" y="0"/>
                    <a:pt x="39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de-DE" sz="1920">
                <a:latin typeface="Segoe UI" panose="020B0502040204020203" pitchFamily="34" charset="0"/>
              </a:endParaRPr>
            </a:p>
          </p:txBody>
        </p:sp>
      </p:grpSp>
      <p:sp>
        <p:nvSpPr>
          <p:cNvPr id="28" name="Copyright">
            <a:extLst>
              <a:ext uri="{FF2B5EF4-FFF2-40B4-BE49-F238E27FC236}">
                <a16:creationId xmlns:a16="http://schemas.microsoft.com/office/drawing/2014/main" id="{BBB50046-B4C6-4A59-B972-7AC28B953A3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76382" y="6602016"/>
            <a:ext cx="3239237" cy="2559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b="1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spcBef>
                <a:spcPts val="4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0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0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400" rtl="0" eaLnBrk="1" latinLnBrk="0" hangingPunct="1">
              <a:spcBef>
                <a:spcPts val="4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sz="10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lphaLcPeriod"/>
              <a:defRPr sz="10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b="1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600" kern="1200" cap="none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indent="0" algn="ctr" defTabSz="428625" fontAlgn="auto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750" b="0" noProof="1">
                <a:solidFill>
                  <a:schemeClr val="bg1"/>
                </a:solidFill>
                <a:latin typeface="Segoe UI" panose="020B0502040204020203" pitchFamily="34" charset="0"/>
              </a:rPr>
              <a:t>© DATEV eG, alle Rechte vorbehalten</a:t>
            </a:r>
          </a:p>
        </p:txBody>
      </p:sp>
      <p:sp>
        <p:nvSpPr>
          <p:cNvPr id="30" name="Foliennummernplatzhalter 4">
            <a:extLst>
              <a:ext uri="{FF2B5EF4-FFF2-40B4-BE49-F238E27FC236}">
                <a16:creationId xmlns:a16="http://schemas.microsoft.com/office/drawing/2014/main" id="{EE440229-E64E-4583-A280-DB562680B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8611196" y="7057166"/>
            <a:ext cx="2742903" cy="36462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4FF3DF-A5E6-4196-9473-7CBA17E326DE}" type="slidenum">
              <a:rPr lang="de-DE" sz="100" b="1" smtClean="0">
                <a:solidFill>
                  <a:sysClr val="windowText" lastClr="000000"/>
                </a:solidFill>
              </a:rPr>
              <a:pPr>
                <a:defRPr/>
              </a:pPr>
              <a:t>‹Nr.›</a:t>
            </a:fld>
            <a:endParaRPr lang="de-DE" sz="100" b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47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_Aufzählung-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7703" y="189000"/>
            <a:ext cx="11500923" cy="11475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Headline: Überschrift </a:t>
            </a:r>
            <a:br>
              <a:rPr lang="de-DE"/>
            </a:br>
            <a:r>
              <a:rPr lang="de-DE"/>
              <a:t>(Max 2 Zeilen)</a:t>
            </a:r>
          </a:p>
        </p:txBody>
      </p:sp>
      <p:sp>
        <p:nvSpPr>
          <p:cNvPr id="11" name="Abgerundetes Rechteck 10"/>
          <p:cNvSpPr/>
          <p:nvPr userDrawn="1"/>
        </p:nvSpPr>
        <p:spPr>
          <a:xfrm>
            <a:off x="367256" y="2112681"/>
            <a:ext cx="9857318" cy="4563000"/>
          </a:xfrm>
          <a:prstGeom prst="roundRect">
            <a:avLst>
              <a:gd name="adj" fmla="val 3128"/>
            </a:avLst>
          </a:prstGeom>
          <a:noFill/>
          <a:ln w="1524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8" tIns="143998" rIns="121918" bIns="143998" rtlCol="0" anchor="t"/>
          <a:lstStyle/>
          <a:p>
            <a:pPr eaLnBrk="0" hangingPunct="0">
              <a:spcBef>
                <a:spcPts val="800"/>
              </a:spcBef>
              <a:buClr>
                <a:srgbClr val="8CD33C"/>
              </a:buClr>
              <a:buSzPct val="100000"/>
              <a:tabLst>
                <a:tab pos="476243" algn="l"/>
              </a:tabLst>
            </a:pPr>
            <a:endParaRPr lang="de-DE" sz="2438" b="1">
              <a:solidFill>
                <a:schemeClr val="tx1"/>
              </a:solidFill>
              <a:latin typeface="Segoe UI" pitchFamily="34" charset="0"/>
              <a:ea typeface="Segoe UI" panose="020B0502040204020203" pitchFamily="34" charset="0"/>
              <a:cs typeface="Segoe UI" pitchFamily="34" charset="0"/>
            </a:endParaRPr>
          </a:p>
        </p:txBody>
      </p:sp>
      <p:sp>
        <p:nvSpPr>
          <p:cNvPr id="12" name="Abgerundetes Rechteck 11"/>
          <p:cNvSpPr/>
          <p:nvPr userDrawn="1"/>
        </p:nvSpPr>
        <p:spPr>
          <a:xfrm>
            <a:off x="367256" y="1471282"/>
            <a:ext cx="9857318" cy="5198168"/>
          </a:xfrm>
          <a:prstGeom prst="roundRect">
            <a:avLst>
              <a:gd name="adj" fmla="val 3128"/>
            </a:avLst>
          </a:prstGeom>
          <a:noFill/>
          <a:ln w="1524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8" tIns="143998" rIns="121918" bIns="143998" rtlCol="0" anchor="t"/>
          <a:lstStyle/>
          <a:p>
            <a:pPr eaLnBrk="0" hangingPunct="0">
              <a:spcBef>
                <a:spcPts val="800"/>
              </a:spcBef>
              <a:buClr>
                <a:srgbClr val="8CD33C"/>
              </a:buClr>
              <a:buSzPct val="100000"/>
              <a:tabLst>
                <a:tab pos="476243" algn="l"/>
              </a:tabLst>
            </a:pPr>
            <a:endParaRPr lang="de-DE" sz="2438" b="1">
              <a:solidFill>
                <a:schemeClr val="tx1"/>
              </a:solidFill>
              <a:latin typeface="Segoe UI" pitchFamily="34" charset="0"/>
              <a:ea typeface="Segoe UI" panose="020B0502040204020203" pitchFamily="34" charset="0"/>
              <a:cs typeface="Segoe UI" pitchFamily="34" charset="0"/>
            </a:endParaRP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357750" y="1471283"/>
            <a:ext cx="11500876" cy="3563573"/>
          </a:xfrm>
          <a:prstGeom prst="rect">
            <a:avLst/>
          </a:prstGeom>
        </p:spPr>
        <p:txBody>
          <a:bodyPr lIns="129600">
            <a:noAutofit/>
          </a:bodyPr>
          <a:lstStyle>
            <a:lvl1pPr marL="337840" indent="-337840">
              <a:buFont typeface="Wingdings" panose="05000000000000000000" pitchFamily="2" charset="2"/>
              <a:buChar char=""/>
              <a:defRPr sz="225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75000" indent="-337500">
              <a:buSzPct val="65000"/>
              <a:buFont typeface="Wingdings" panose="05000000000000000000" pitchFamily="2" charset="2"/>
              <a:buChar char=""/>
              <a:defRPr sz="225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12500" indent="-337500">
              <a:buFont typeface="Segoe UI" panose="020B0502040204020203" pitchFamily="34" charset="0"/>
              <a:buChar char="–"/>
              <a:defRPr sz="225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350000" indent="-337500">
              <a:buFont typeface="Segoe UI" panose="020B0502040204020203" pitchFamily="34" charset="0"/>
              <a:buChar char="–"/>
              <a:defRPr sz="225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687500" indent="-337500">
              <a:buFont typeface="Segoe UI" panose="020B0502040204020203" pitchFamily="34" charset="0"/>
              <a:buChar char="•"/>
              <a:defRPr sz="225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143125">
              <a:defRPr sz="243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>
              <a:defRPr sz="243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0"/>
            <a:r>
              <a:rPr lang="de-DE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359054" y="5213450"/>
            <a:ext cx="11500922" cy="992682"/>
          </a:xfrm>
          <a:prstGeom prst="rect">
            <a:avLst/>
          </a:prstGeom>
        </p:spPr>
        <p:txBody>
          <a:bodyPr lIns="129600" tIns="65023" rIns="130046" bIns="65023">
            <a:noAutofit/>
          </a:bodyPr>
          <a:lstStyle>
            <a:lvl1pPr marL="337500" indent="-337500">
              <a:buSzPct val="80000"/>
              <a:buFont typeface="Wingdings" panose="05000000000000000000" pitchFamily="2" charset="2"/>
              <a:buChar char="è"/>
              <a:defRPr sz="2250" b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75000" indent="-337500">
              <a:buFont typeface="Wingdings" panose="05000000000000000000" pitchFamily="2" charset="2"/>
              <a:buChar char="è"/>
              <a:defRPr sz="2250" b="1">
                <a:latin typeface="Segoe UI" pitchFamily="34" charset="0"/>
              </a:defRPr>
            </a:lvl2pPr>
          </a:lstStyle>
          <a:p>
            <a:pPr lvl="0"/>
            <a:r>
              <a:rPr lang="de-DE"/>
              <a:t>Fazit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51BDE8-F6CD-4379-B02C-D58055E91CB7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de-DE"/>
              <a:t>07.11.2019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684EDD4-7234-4CF4-A5B8-FCC6419FE199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de-DE"/>
              <a:t>LODAS/RZ-Lohn inkl. ANO, KickOff IV.Quartal 2019, VK2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1EB7AF2-AEA0-439E-B5DA-DF760778341F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de-DE"/>
              <a:t>Seite </a:t>
            </a:r>
            <a:fld id="{38661448-4A48-D446-A2DB-27E795148D9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535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D2A6589-7606-4365-9D96-7A762DC8D4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94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7750" y="6651630"/>
            <a:ext cx="1341021" cy="197272"/>
          </a:xfrm>
        </p:spPr>
        <p:txBody>
          <a:bodyPr anchor="b"/>
          <a:lstStyle>
            <a:lvl1pPr>
              <a:defRPr sz="750"/>
            </a:lvl1pPr>
          </a:lstStyle>
          <a:p>
            <a:fld id="{8DAAEE0E-3F65-42FB-B5D4-51C9160BFC43}" type="datetime1">
              <a:rPr lang="de-DE" smtClean="0"/>
              <a:t>28.07.2023</a:t>
            </a:fld>
            <a:endParaRPr 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B8B6B4C9-C38C-41D1-ABCA-776989C5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7271" y="6652259"/>
            <a:ext cx="7797458" cy="196642"/>
          </a:xfrm>
        </p:spPr>
        <p:txBody>
          <a:bodyPr anchor="b"/>
          <a:lstStyle>
            <a:lvl1pPr algn="ctr">
              <a:defRPr sz="750"/>
            </a:lvl1pPr>
          </a:lstStyle>
          <a:p>
            <a:r>
              <a:rPr lang="de-DE"/>
              <a:t>Geschäftsfeldforum Frühjahr 2022 / Schwerpunktthemen im Lohn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DBCDEBF0-E87A-44F6-B8C5-5DD55FF4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651098"/>
            <a:ext cx="682916" cy="196642"/>
          </a:xfrm>
        </p:spPr>
        <p:txBody>
          <a:bodyPr anchor="b"/>
          <a:lstStyle>
            <a:lvl1pPr>
              <a:defRPr sz="750"/>
            </a:lvl1pPr>
          </a:lstStyle>
          <a:p>
            <a:r>
              <a:rPr lang="de-DE"/>
              <a:t>Seite </a:t>
            </a:r>
            <a:fld id="{38661448-4A48-D446-A2DB-27E795148D9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89ADC5-081A-40DF-8584-81092227E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826" y="767470"/>
            <a:ext cx="10698348" cy="371033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de-DE" sz="1875" b="0" kern="1200" cap="small" spc="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3438C70-97F0-44C0-B88C-3B0423B22DBC}"/>
              </a:ext>
            </a:extLst>
          </p:cNvPr>
          <p:cNvSpPr/>
          <p:nvPr userDrawn="1"/>
        </p:nvSpPr>
        <p:spPr>
          <a:xfrm>
            <a:off x="0" y="140555"/>
            <a:ext cx="12192000" cy="592626"/>
          </a:xfrm>
          <a:prstGeom prst="rect">
            <a:avLst/>
          </a:prstGeom>
          <a:gradFill flip="none" rotWithShape="1">
            <a:gsLst>
              <a:gs pos="75000">
                <a:srgbClr val="14787A"/>
              </a:gs>
              <a:gs pos="100000">
                <a:srgbClr val="085866"/>
              </a:gs>
              <a:gs pos="50000">
                <a:srgbClr val="1F978D"/>
              </a:gs>
              <a:gs pos="25000">
                <a:srgbClr val="14787A"/>
              </a:gs>
              <a:gs pos="0">
                <a:srgbClr val="085866"/>
              </a:gs>
            </a:gsLst>
            <a:lin ang="0" scaled="1"/>
            <a:tileRect/>
          </a:gra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47381927">
                  <a:custGeom>
                    <a:avLst/>
                    <a:gdLst>
                      <a:gd name="connsiteX0" fmla="*/ 0 w 13004800"/>
                      <a:gd name="connsiteY0" fmla="*/ 0 h 1104900"/>
                      <a:gd name="connsiteX1" fmla="*/ 13004800 w 13004800"/>
                      <a:gd name="connsiteY1" fmla="*/ 0 h 1104900"/>
                      <a:gd name="connsiteX2" fmla="*/ 13004800 w 13004800"/>
                      <a:gd name="connsiteY2" fmla="*/ 1104900 h 1104900"/>
                      <a:gd name="connsiteX3" fmla="*/ 0 w 13004800"/>
                      <a:gd name="connsiteY3" fmla="*/ 1104900 h 1104900"/>
                      <a:gd name="connsiteX4" fmla="*/ 0 w 13004800"/>
                      <a:gd name="connsiteY4" fmla="*/ 0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4800" h="1104900" fill="none" extrusionOk="0">
                        <a:moveTo>
                          <a:pt x="0" y="0"/>
                        </a:moveTo>
                        <a:cubicBezTo>
                          <a:pt x="4044532" y="-71572"/>
                          <a:pt x="11455722" y="-39921"/>
                          <a:pt x="13004800" y="0"/>
                        </a:cubicBezTo>
                        <a:cubicBezTo>
                          <a:pt x="12993890" y="122563"/>
                          <a:pt x="12932467" y="586877"/>
                          <a:pt x="13004800" y="1104900"/>
                        </a:cubicBezTo>
                        <a:cubicBezTo>
                          <a:pt x="9209839" y="1227708"/>
                          <a:pt x="5512391" y="1225191"/>
                          <a:pt x="0" y="1104900"/>
                        </a:cubicBezTo>
                        <a:cubicBezTo>
                          <a:pt x="-78763" y="906525"/>
                          <a:pt x="-95261" y="531895"/>
                          <a:pt x="0" y="0"/>
                        </a:cubicBezTo>
                        <a:close/>
                      </a:path>
                      <a:path w="13004800" h="1104900" stroke="0" extrusionOk="0">
                        <a:moveTo>
                          <a:pt x="0" y="0"/>
                        </a:moveTo>
                        <a:cubicBezTo>
                          <a:pt x="4722487" y="-64682"/>
                          <a:pt x="10693057" y="-107913"/>
                          <a:pt x="13004800" y="0"/>
                        </a:cubicBezTo>
                        <a:cubicBezTo>
                          <a:pt x="13004324" y="455445"/>
                          <a:pt x="12974004" y="556541"/>
                          <a:pt x="13004800" y="1104900"/>
                        </a:cubicBezTo>
                        <a:cubicBezTo>
                          <a:pt x="9680109" y="1137348"/>
                          <a:pt x="2791735" y="1142495"/>
                          <a:pt x="0" y="1104900"/>
                        </a:cubicBezTo>
                        <a:cubicBezTo>
                          <a:pt x="25470" y="779317"/>
                          <a:pt x="81092" y="3912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94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18DB9D-02CF-4C7F-AB70-9DFB592B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85" y="180508"/>
            <a:ext cx="11090031" cy="512719"/>
          </a:xfrm>
        </p:spPr>
        <p:txBody>
          <a:bodyPr>
            <a:noAutofit/>
          </a:bodyPr>
          <a:lstStyle>
            <a:lvl1pPr algn="ctr">
              <a:defRPr lang="de-DE" sz="2625" b="0" kern="1200" cap="small" spc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atil DATEV" panose="02060503060505020203" pitchFamily="18" charset="0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48DFFC-5405-4B26-B39B-25866D85B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1" y="-200789"/>
            <a:ext cx="771728" cy="76259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DA487A9-0929-48D4-AB9C-757DB8B33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13" y="296123"/>
            <a:ext cx="771728" cy="76259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EFBC37B-9CC6-4AE1-B295-448C93052C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54" y="37634"/>
            <a:ext cx="450576" cy="4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2645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folie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7702" y="189000"/>
            <a:ext cx="9858375" cy="11475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Headline: Überschrift </a:t>
            </a:r>
            <a:br>
              <a:rPr lang="de-DE"/>
            </a:br>
            <a:r>
              <a:rPr lang="de-DE"/>
              <a:t>(Max 2 Zeilen)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357750" y="1471282"/>
            <a:ext cx="9858375" cy="5198168"/>
          </a:xfrm>
          <a:prstGeom prst="rect">
            <a:avLst/>
          </a:prstGeom>
        </p:spPr>
        <p:txBody>
          <a:bodyPr lIns="129600">
            <a:noAutofit/>
          </a:bodyPr>
          <a:lstStyle>
            <a:lvl1pPr marL="337840" indent="-337840">
              <a:buClr>
                <a:srgbClr val="90D033"/>
              </a:buClr>
              <a:buFont typeface="Wingdings" panose="05000000000000000000" pitchFamily="2" charset="2"/>
              <a:buChar char="n"/>
              <a:defRPr sz="225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75000" indent="-337500">
              <a:buClr>
                <a:srgbClr val="90D033"/>
              </a:buClr>
              <a:buSzPct val="65000"/>
              <a:buFont typeface="Wingdings" panose="05000000000000000000" pitchFamily="2" charset="2"/>
              <a:buChar char="n"/>
              <a:defRPr sz="225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12500" indent="-337500">
              <a:buClr>
                <a:srgbClr val="90D033"/>
              </a:buClr>
              <a:buFont typeface="Segoe UI" panose="020B0502040204020203" pitchFamily="34" charset="0"/>
              <a:buChar char="–"/>
              <a:defRPr sz="225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350000" indent="-337500">
              <a:buClr>
                <a:srgbClr val="90D033"/>
              </a:buClr>
              <a:buFont typeface="Segoe UI" panose="020B0502040204020203" pitchFamily="34" charset="0"/>
              <a:buChar char="–"/>
              <a:defRPr sz="225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687500" indent="-337500">
              <a:buClr>
                <a:srgbClr val="90D033"/>
              </a:buClr>
              <a:buFont typeface="Segoe UI" panose="020B0502040204020203" pitchFamily="34" charset="0"/>
              <a:buChar char="•"/>
              <a:defRPr sz="225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143125">
              <a:defRPr sz="243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>
              <a:defRPr sz="243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0"/>
            <a:r>
              <a:rPr lang="de-DE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33"/>
          </p:nvPr>
        </p:nvSpPr>
        <p:spPr>
          <a:xfrm>
            <a:off x="10686637" y="5794875"/>
            <a:ext cx="1505363" cy="28922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r>
              <a:rPr lang="de-DE"/>
              <a:t>07.11.2019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4"/>
          </p:nvPr>
        </p:nvSpPr>
        <p:spPr>
          <a:xfrm>
            <a:off x="10686637" y="5514750"/>
            <a:ext cx="1505363" cy="28159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r>
              <a:rPr lang="de-DE"/>
              <a:t>LODAS/RZ-Lohn inkl. ANO, KickOff IV.Quartal 2019, VK2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35"/>
          </p:nvPr>
        </p:nvSpPr>
        <p:spPr>
          <a:xfrm>
            <a:off x="11157750" y="6088500"/>
            <a:ext cx="540075" cy="232172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</a:defRPr>
            </a:lvl1pPr>
          </a:lstStyle>
          <a:p>
            <a:fld id="{8456B198-FE55-4C2A-B77C-6C84E701438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18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törer Bild/Verlauf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4AB524EA-7A3B-4ED4-BFA0-3E51BF8AA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BF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202500" rIns="202500" bIns="20250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 err="1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61D79F31-9552-46BB-9D84-80F01748E24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3004800"/>
              <a:gd name="connsiteY0" fmla="*/ 0 h 7315200"/>
              <a:gd name="connsiteX1" fmla="*/ 13004800 w 13004800"/>
              <a:gd name="connsiteY1" fmla="*/ 0 h 7315200"/>
              <a:gd name="connsiteX2" fmla="*/ 13004800 w 13004800"/>
              <a:gd name="connsiteY2" fmla="*/ 7315200 h 7315200"/>
              <a:gd name="connsiteX3" fmla="*/ 6070600 w 13004800"/>
              <a:gd name="connsiteY3" fmla="*/ 7315200 h 7315200"/>
              <a:gd name="connsiteX4" fmla="*/ 6070600 w 13004800"/>
              <a:gd name="connsiteY4" fmla="*/ 7310881 h 7315200"/>
              <a:gd name="connsiteX5" fmla="*/ 6071418 w 13004800"/>
              <a:gd name="connsiteY5" fmla="*/ 7310881 h 7315200"/>
              <a:gd name="connsiteX6" fmla="*/ 6071418 w 13004800"/>
              <a:gd name="connsiteY6" fmla="*/ 989456 h 7315200"/>
              <a:gd name="connsiteX7" fmla="*/ 885825 w 13004800"/>
              <a:gd name="connsiteY7" fmla="*/ 989456 h 7315200"/>
              <a:gd name="connsiteX8" fmla="*/ 885825 w 13004800"/>
              <a:gd name="connsiteY8" fmla="*/ 4125535 h 7315200"/>
              <a:gd name="connsiteX9" fmla="*/ 885825 w 13004800"/>
              <a:gd name="connsiteY9" fmla="*/ 7310881 h 7315200"/>
              <a:gd name="connsiteX10" fmla="*/ 885825 w 13004800"/>
              <a:gd name="connsiteY10" fmla="*/ 7315200 h 7315200"/>
              <a:gd name="connsiteX11" fmla="*/ 0 w 13004800"/>
              <a:gd name="connsiteY11" fmla="*/ 731520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04800" h="7315200">
                <a:moveTo>
                  <a:pt x="0" y="0"/>
                </a:moveTo>
                <a:lnTo>
                  <a:pt x="13004800" y="0"/>
                </a:lnTo>
                <a:lnTo>
                  <a:pt x="13004800" y="7315200"/>
                </a:lnTo>
                <a:lnTo>
                  <a:pt x="6070600" y="7315200"/>
                </a:lnTo>
                <a:lnTo>
                  <a:pt x="6070600" y="7310881"/>
                </a:lnTo>
                <a:lnTo>
                  <a:pt x="6071418" y="7310881"/>
                </a:lnTo>
                <a:lnTo>
                  <a:pt x="6071418" y="989456"/>
                </a:lnTo>
                <a:lnTo>
                  <a:pt x="885825" y="989456"/>
                </a:lnTo>
                <a:lnTo>
                  <a:pt x="885825" y="4125535"/>
                </a:lnTo>
                <a:lnTo>
                  <a:pt x="885825" y="7310881"/>
                </a:lnTo>
                <a:lnTo>
                  <a:pt x="885825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15000">
                <a:schemeClr val="bg2"/>
              </a:gs>
            </a:gsLst>
            <a:lin ang="18600000" scaled="0"/>
          </a:gradFill>
        </p:spPr>
        <p:txBody>
          <a:bodyPr wrap="square" lIns="6948000" tIns="0" anchor="ctr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1125">
                <a:solidFill>
                  <a:schemeClr val="bg1"/>
                </a:solidFill>
              </a:defRPr>
            </a:lvl1pPr>
          </a:lstStyle>
          <a:p>
            <a:r>
              <a:rPr lang="de-DE"/>
              <a:t>Fügen Sie ein Bild über Klicken auf das Symbol ein. </a:t>
            </a:r>
            <a:br>
              <a:rPr lang="de-DE"/>
            </a:br>
            <a:br>
              <a:rPr lang="de-DE"/>
            </a:br>
            <a:r>
              <a:rPr lang="de-DE"/>
              <a:t>Alternativ kopieren Sie ein Bild in die Zwischenablage, </a:t>
            </a:r>
            <a:br>
              <a:rPr lang="de-DE"/>
            </a:br>
            <a:r>
              <a:rPr lang="de-DE"/>
              <a:t>wählen Sie den Platzhalter an und klicken Sie einfügen.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6727" y="6862048"/>
            <a:ext cx="809625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25649" y="6862048"/>
            <a:ext cx="4049614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r>
              <a:rPr lang="de-DE"/>
              <a:t>Hier kann eine Fußzeile stehen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CBBDCD-8A9F-4FE5-9875-E8B2AAAEA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5274" y="2960219"/>
            <a:ext cx="4050357" cy="1616246"/>
          </a:xfrm>
        </p:spPr>
        <p:txBody>
          <a:bodyPr tIns="0" bIns="252000" anchor="b" anchorCtr="0"/>
          <a:lstStyle>
            <a:lvl1pPr>
              <a:defRPr sz="3000"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1pPr>
            <a:lvl2pPr>
              <a:defRPr sz="3000"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2pPr>
            <a:lvl3pPr>
              <a:defRPr sz="3000"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3pPr>
            <a:lvl4pPr>
              <a:defRPr sz="3000"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4pPr>
            <a:lvl5pPr>
              <a:defRPr sz="3000"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5pPr>
            <a:lvl6pPr>
              <a:defRPr sz="3000"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6pPr>
            <a:lvl7pPr>
              <a:defRPr sz="3000"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7pPr>
            <a:lvl8pPr>
              <a:defRPr sz="3000"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8pPr>
            <a:lvl9pPr>
              <a:defRPr sz="3000"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9pPr>
          </a:lstStyle>
          <a:p>
            <a:pPr lvl="0"/>
            <a:r>
              <a:rPr lang="de-DE" sz="3000"/>
              <a:t>Ein Titel der </a:t>
            </a:r>
            <a:br>
              <a:rPr lang="de-DE" sz="3000"/>
            </a:br>
            <a:r>
              <a:rPr lang="de-DE" sz="3000"/>
              <a:t>über drei Zeilen laufen kann</a:t>
            </a:r>
            <a:endParaRPr lang="de-D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9416AD6-0773-47AC-9704-725327AB0F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36017" y="4576465"/>
            <a:ext cx="4050357" cy="27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469"/>
              </a:spcAft>
              <a:buNone/>
              <a:defRPr sz="1500" b="1"/>
            </a:lvl1pPr>
            <a:lvl2pPr marL="0" indent="0" algn="l">
              <a:spcBef>
                <a:spcPts val="0"/>
              </a:spcBef>
              <a:spcAft>
                <a:spcPts val="469"/>
              </a:spcAft>
              <a:buNone/>
              <a:defRPr sz="1500" b="1"/>
            </a:lvl2pPr>
            <a:lvl3pPr marL="0" indent="0" algn="l">
              <a:spcBef>
                <a:spcPts val="0"/>
              </a:spcBef>
              <a:spcAft>
                <a:spcPts val="469"/>
              </a:spcAft>
              <a:buNone/>
              <a:defRPr sz="1500" b="1"/>
            </a:lvl3pPr>
            <a:lvl4pPr marL="0" indent="0" algn="l">
              <a:spcBef>
                <a:spcPts val="0"/>
              </a:spcBef>
              <a:spcAft>
                <a:spcPts val="469"/>
              </a:spcAft>
              <a:buNone/>
              <a:defRPr sz="1500" b="1"/>
            </a:lvl4pPr>
            <a:lvl5pPr marL="0" indent="0" algn="l">
              <a:spcBef>
                <a:spcPts val="0"/>
              </a:spcBef>
              <a:spcAft>
                <a:spcPts val="469"/>
              </a:spcAft>
              <a:buNone/>
              <a:defRPr sz="1500" b="1"/>
            </a:lvl5pPr>
            <a:lvl6pPr marL="0" indent="0" algn="l">
              <a:spcBef>
                <a:spcPts val="0"/>
              </a:spcBef>
              <a:spcAft>
                <a:spcPts val="469"/>
              </a:spcAft>
              <a:buNone/>
              <a:defRPr sz="1500" b="1"/>
            </a:lvl6pPr>
            <a:lvl7pPr marL="0" indent="0" algn="l">
              <a:spcBef>
                <a:spcPts val="0"/>
              </a:spcBef>
              <a:spcAft>
                <a:spcPts val="469"/>
              </a:spcAft>
              <a:buNone/>
              <a:defRPr sz="1500" b="1"/>
            </a:lvl7pPr>
            <a:lvl8pPr marL="0" indent="0" algn="l">
              <a:spcBef>
                <a:spcPts val="0"/>
              </a:spcBef>
              <a:spcAft>
                <a:spcPts val="469"/>
              </a:spcAft>
              <a:buNone/>
              <a:defRPr sz="1500" b="1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469"/>
              </a:spcAft>
              <a:buNone/>
              <a:defRPr sz="15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AA8BA660-1D5F-4EA1-8372-8537D93E89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36017" y="4846465"/>
            <a:ext cx="4050357" cy="27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69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469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469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469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469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469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469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469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469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 defTabSz="914428">
              <a:spcBef>
                <a:spcPts val="400"/>
              </a:spcBef>
              <a:spcAft>
                <a:spcPts val="400"/>
              </a:spcAft>
            </a:pPr>
            <a:r>
              <a:rPr lang="de-DE" sz="1500" b="0" noProof="1">
                <a:solidFill>
                  <a:srgbClr val="000000"/>
                </a:solidFill>
                <a:latin typeface="Segoe UI" panose="020B0502040204020203" pitchFamily="34" charset="0"/>
              </a:rPr>
              <a:t>Abteilung/Team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1CE5444-58EB-4D2D-8519-ABD85530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36017" y="5186364"/>
            <a:ext cx="4050357" cy="255984"/>
          </a:xfrm>
        </p:spPr>
        <p:txBody>
          <a:bodyPr wrap="none">
            <a:noAutofit/>
          </a:bodyPr>
          <a:lstStyle>
            <a:lvl1pPr marL="0" indent="0" algn="l">
              <a:defRPr sz="1500">
                <a:solidFill>
                  <a:schemeClr val="tx1"/>
                </a:solidFill>
              </a:defRPr>
            </a:lvl1pPr>
            <a:lvl2pPr marL="0">
              <a:defRPr sz="1500"/>
            </a:lvl2pPr>
            <a:lvl3pPr marL="0">
              <a:defRPr sz="1500"/>
            </a:lvl3pPr>
            <a:lvl4pPr marL="0">
              <a:defRPr sz="1500"/>
            </a:lvl4pPr>
            <a:lvl5pPr marL="0">
              <a:defRPr sz="1500"/>
            </a:lvl5pPr>
            <a:lvl6pPr marL="0">
              <a:defRPr sz="1500"/>
            </a:lvl6pPr>
            <a:lvl7pPr marL="0">
              <a:defRPr sz="1500"/>
            </a:lvl7pPr>
            <a:lvl8pPr marL="0">
              <a:defRPr sz="1500"/>
            </a:lvl8pPr>
            <a:lvl9pPr marL="0">
              <a:defRPr sz="1500"/>
            </a:lvl9pPr>
          </a:lstStyle>
          <a:p>
            <a:fld id="{DD8F6E23-73A7-4399-A604-9EF2F2D479C0}" type="datetime1">
              <a:rPr lang="de-DE" smtClean="0"/>
              <a:t>28.07.2023</a:t>
            </a:fld>
            <a:endParaRPr lang="de-DE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16AFA2F9-3BE8-43F4-99D6-B6597D71A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236017" y="5442348"/>
            <a:ext cx="4050357" cy="27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69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469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469"/>
              </a:spcAft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469"/>
              </a:spcAft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469"/>
              </a:spcAft>
              <a:buNone/>
              <a:defRPr sz="15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469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469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469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469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 defTabSz="914428">
              <a:spcBef>
                <a:spcPts val="400"/>
              </a:spcBef>
              <a:spcAft>
                <a:spcPts val="400"/>
              </a:spcAft>
            </a:pPr>
            <a:r>
              <a:rPr lang="de-DE" sz="1500" b="0" noProof="1">
                <a:solidFill>
                  <a:srgbClr val="000000"/>
                </a:solidFill>
                <a:latin typeface="Segoe UI" panose="020B0502040204020203" pitchFamily="34" charset="0"/>
              </a:rPr>
              <a:t>Version XYZ (Optional)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16DCB894-B689-441D-B0A6-4BD306FC5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235274" y="1336477"/>
            <a:ext cx="1017984" cy="1003587"/>
            <a:chOff x="1648" y="-1"/>
            <a:chExt cx="4384" cy="4322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CD7D9AF-894B-4FF8-A2AF-5EE816931EE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52" y="3320"/>
              <a:ext cx="4380" cy="1001"/>
            </a:xfrm>
            <a:custGeom>
              <a:avLst/>
              <a:gdLst>
                <a:gd name="T0" fmla="*/ 211 w 4466"/>
                <a:gd name="T1" fmla="*/ 848 h 1020"/>
                <a:gd name="T2" fmla="*/ 329 w 4466"/>
                <a:gd name="T3" fmla="*/ 848 h 1020"/>
                <a:gd name="T4" fmla="*/ 667 w 4466"/>
                <a:gd name="T5" fmla="*/ 510 h 1020"/>
                <a:gd name="T6" fmla="*/ 384 w 4466"/>
                <a:gd name="T7" fmla="*/ 173 h 1020"/>
                <a:gd name="T8" fmla="*/ 211 w 4466"/>
                <a:gd name="T9" fmla="*/ 173 h 1020"/>
                <a:gd name="T10" fmla="*/ 211 w 4466"/>
                <a:gd name="T11" fmla="*/ 848 h 1020"/>
                <a:gd name="T12" fmla="*/ 0 w 4466"/>
                <a:gd name="T13" fmla="*/ 0 h 1020"/>
                <a:gd name="T14" fmla="*/ 400 w 4466"/>
                <a:gd name="T15" fmla="*/ 0 h 1020"/>
                <a:gd name="T16" fmla="*/ 879 w 4466"/>
                <a:gd name="T17" fmla="*/ 518 h 1020"/>
                <a:gd name="T18" fmla="*/ 368 w 4466"/>
                <a:gd name="T19" fmla="*/ 1020 h 1020"/>
                <a:gd name="T20" fmla="*/ 0 w 4466"/>
                <a:gd name="T21" fmla="*/ 1020 h 1020"/>
                <a:gd name="T22" fmla="*/ 0 w 4466"/>
                <a:gd name="T23" fmla="*/ 0 h 1020"/>
                <a:gd name="T24" fmla="*/ 2692 w 4466"/>
                <a:gd name="T25" fmla="*/ 0 h 1020"/>
                <a:gd name="T26" fmla="*/ 3375 w 4466"/>
                <a:gd name="T27" fmla="*/ 0 h 1020"/>
                <a:gd name="T28" fmla="*/ 3375 w 4466"/>
                <a:gd name="T29" fmla="*/ 173 h 1020"/>
                <a:gd name="T30" fmla="*/ 2911 w 4466"/>
                <a:gd name="T31" fmla="*/ 173 h 1020"/>
                <a:gd name="T32" fmla="*/ 2911 w 4466"/>
                <a:gd name="T33" fmla="*/ 400 h 1020"/>
                <a:gd name="T34" fmla="*/ 3343 w 4466"/>
                <a:gd name="T35" fmla="*/ 400 h 1020"/>
                <a:gd name="T36" fmla="*/ 3343 w 4466"/>
                <a:gd name="T37" fmla="*/ 573 h 1020"/>
                <a:gd name="T38" fmla="*/ 2911 w 4466"/>
                <a:gd name="T39" fmla="*/ 573 h 1020"/>
                <a:gd name="T40" fmla="*/ 2911 w 4466"/>
                <a:gd name="T41" fmla="*/ 856 h 1020"/>
                <a:gd name="T42" fmla="*/ 3398 w 4466"/>
                <a:gd name="T43" fmla="*/ 856 h 1020"/>
                <a:gd name="T44" fmla="*/ 3398 w 4466"/>
                <a:gd name="T45" fmla="*/ 1020 h 1020"/>
                <a:gd name="T46" fmla="*/ 2692 w 4466"/>
                <a:gd name="T47" fmla="*/ 1020 h 1020"/>
                <a:gd name="T48" fmla="*/ 2692 w 4466"/>
                <a:gd name="T49" fmla="*/ 0 h 1020"/>
                <a:gd name="T50" fmla="*/ 1334 w 4466"/>
                <a:gd name="T51" fmla="*/ 1020 h 1020"/>
                <a:gd name="T52" fmla="*/ 1334 w 4466"/>
                <a:gd name="T53" fmla="*/ 856 h 1020"/>
                <a:gd name="T54" fmla="*/ 1616 w 4466"/>
                <a:gd name="T55" fmla="*/ 856 h 1020"/>
                <a:gd name="T56" fmla="*/ 1365 w 4466"/>
                <a:gd name="T57" fmla="*/ 212 h 1020"/>
                <a:gd name="T58" fmla="*/ 1059 w 4466"/>
                <a:gd name="T59" fmla="*/ 1020 h 1020"/>
                <a:gd name="T60" fmla="*/ 839 w 4466"/>
                <a:gd name="T61" fmla="*/ 1020 h 1020"/>
                <a:gd name="T62" fmla="*/ 1232 w 4466"/>
                <a:gd name="T63" fmla="*/ 0 h 1020"/>
                <a:gd name="T64" fmla="*/ 1499 w 4466"/>
                <a:gd name="T65" fmla="*/ 0 h 1020"/>
                <a:gd name="T66" fmla="*/ 1899 w 4466"/>
                <a:gd name="T67" fmla="*/ 1020 h 1020"/>
                <a:gd name="T68" fmla="*/ 1334 w 4466"/>
                <a:gd name="T69" fmla="*/ 1020 h 1020"/>
                <a:gd name="T70" fmla="*/ 1726 w 4466"/>
                <a:gd name="T71" fmla="*/ 173 h 1020"/>
                <a:gd name="T72" fmla="*/ 1726 w 4466"/>
                <a:gd name="T73" fmla="*/ 0 h 1020"/>
                <a:gd name="T74" fmla="*/ 2605 w 4466"/>
                <a:gd name="T75" fmla="*/ 0 h 1020"/>
                <a:gd name="T76" fmla="*/ 2605 w 4466"/>
                <a:gd name="T77" fmla="*/ 173 h 1020"/>
                <a:gd name="T78" fmla="*/ 2284 w 4466"/>
                <a:gd name="T79" fmla="*/ 173 h 1020"/>
                <a:gd name="T80" fmla="*/ 2284 w 4466"/>
                <a:gd name="T81" fmla="*/ 1020 h 1020"/>
                <a:gd name="T82" fmla="*/ 2056 w 4466"/>
                <a:gd name="T83" fmla="*/ 1020 h 1020"/>
                <a:gd name="T84" fmla="*/ 2056 w 4466"/>
                <a:gd name="T85" fmla="*/ 173 h 1020"/>
                <a:gd name="T86" fmla="*/ 1726 w 4466"/>
                <a:gd name="T87" fmla="*/ 173 h 1020"/>
                <a:gd name="T88" fmla="*/ 3924 w 4466"/>
                <a:gd name="T89" fmla="*/ 0 h 1020"/>
                <a:gd name="T90" fmla="*/ 3924 w 4466"/>
                <a:gd name="T91" fmla="*/ 173 h 1020"/>
                <a:gd name="T92" fmla="*/ 4183 w 4466"/>
                <a:gd name="T93" fmla="*/ 173 h 1020"/>
                <a:gd name="T94" fmla="*/ 3948 w 4466"/>
                <a:gd name="T95" fmla="*/ 793 h 1020"/>
                <a:gd name="T96" fmla="*/ 3657 w 4466"/>
                <a:gd name="T97" fmla="*/ 0 h 1020"/>
                <a:gd name="T98" fmla="*/ 3429 w 4466"/>
                <a:gd name="T99" fmla="*/ 0 h 1020"/>
                <a:gd name="T100" fmla="*/ 3830 w 4466"/>
                <a:gd name="T101" fmla="*/ 1020 h 1020"/>
                <a:gd name="T102" fmla="*/ 4073 w 4466"/>
                <a:gd name="T103" fmla="*/ 1020 h 1020"/>
                <a:gd name="T104" fmla="*/ 4466 w 4466"/>
                <a:gd name="T105" fmla="*/ 0 h 1020"/>
                <a:gd name="T106" fmla="*/ 3924 w 4466"/>
                <a:gd name="T107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66" h="1020">
                  <a:moveTo>
                    <a:pt x="211" y="848"/>
                  </a:moveTo>
                  <a:cubicBezTo>
                    <a:pt x="329" y="848"/>
                    <a:pt x="329" y="848"/>
                    <a:pt x="329" y="848"/>
                  </a:cubicBezTo>
                  <a:cubicBezTo>
                    <a:pt x="510" y="848"/>
                    <a:pt x="659" y="730"/>
                    <a:pt x="667" y="510"/>
                  </a:cubicBezTo>
                  <a:cubicBezTo>
                    <a:pt x="675" y="298"/>
                    <a:pt x="557" y="173"/>
                    <a:pt x="384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1" y="848"/>
                    <a:pt x="211" y="848"/>
                    <a:pt x="211" y="848"/>
                  </a:cubicBezTo>
                  <a:close/>
                  <a:moveTo>
                    <a:pt x="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675" y="0"/>
                    <a:pt x="871" y="204"/>
                    <a:pt x="879" y="518"/>
                  </a:cubicBezTo>
                  <a:cubicBezTo>
                    <a:pt x="879" y="801"/>
                    <a:pt x="643" y="1020"/>
                    <a:pt x="368" y="1020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692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5" y="173"/>
                    <a:pt x="3375" y="173"/>
                    <a:pt x="3375" y="173"/>
                  </a:cubicBezTo>
                  <a:cubicBezTo>
                    <a:pt x="2911" y="173"/>
                    <a:pt x="2911" y="173"/>
                    <a:pt x="2911" y="173"/>
                  </a:cubicBezTo>
                  <a:cubicBezTo>
                    <a:pt x="2911" y="400"/>
                    <a:pt x="2911" y="400"/>
                    <a:pt x="2911" y="400"/>
                  </a:cubicBezTo>
                  <a:cubicBezTo>
                    <a:pt x="3343" y="400"/>
                    <a:pt x="3343" y="400"/>
                    <a:pt x="3343" y="400"/>
                  </a:cubicBezTo>
                  <a:cubicBezTo>
                    <a:pt x="3343" y="573"/>
                    <a:pt x="3343" y="573"/>
                    <a:pt x="3343" y="573"/>
                  </a:cubicBezTo>
                  <a:cubicBezTo>
                    <a:pt x="2911" y="573"/>
                    <a:pt x="2911" y="573"/>
                    <a:pt x="2911" y="573"/>
                  </a:cubicBezTo>
                  <a:cubicBezTo>
                    <a:pt x="2911" y="856"/>
                    <a:pt x="2911" y="856"/>
                    <a:pt x="2911" y="856"/>
                  </a:cubicBezTo>
                  <a:cubicBezTo>
                    <a:pt x="3398" y="856"/>
                    <a:pt x="3398" y="856"/>
                    <a:pt x="3398" y="856"/>
                  </a:cubicBezTo>
                  <a:cubicBezTo>
                    <a:pt x="3398" y="1020"/>
                    <a:pt x="3398" y="1020"/>
                    <a:pt x="3398" y="1020"/>
                  </a:cubicBezTo>
                  <a:cubicBezTo>
                    <a:pt x="2692" y="1020"/>
                    <a:pt x="2692" y="1020"/>
                    <a:pt x="2692" y="1020"/>
                  </a:cubicBezTo>
                  <a:cubicBezTo>
                    <a:pt x="2692" y="0"/>
                    <a:pt x="2692" y="0"/>
                    <a:pt x="2692" y="0"/>
                  </a:cubicBezTo>
                  <a:close/>
                  <a:moveTo>
                    <a:pt x="1334" y="1020"/>
                  </a:moveTo>
                  <a:cubicBezTo>
                    <a:pt x="1334" y="856"/>
                    <a:pt x="1334" y="856"/>
                    <a:pt x="1334" y="856"/>
                  </a:cubicBezTo>
                  <a:cubicBezTo>
                    <a:pt x="1616" y="856"/>
                    <a:pt x="1616" y="856"/>
                    <a:pt x="1616" y="856"/>
                  </a:cubicBezTo>
                  <a:cubicBezTo>
                    <a:pt x="1365" y="212"/>
                    <a:pt x="1365" y="212"/>
                    <a:pt x="1365" y="212"/>
                  </a:cubicBezTo>
                  <a:cubicBezTo>
                    <a:pt x="1059" y="1020"/>
                    <a:pt x="1059" y="1020"/>
                    <a:pt x="1059" y="1020"/>
                  </a:cubicBezTo>
                  <a:cubicBezTo>
                    <a:pt x="839" y="1020"/>
                    <a:pt x="839" y="1020"/>
                    <a:pt x="839" y="1020"/>
                  </a:cubicBezTo>
                  <a:cubicBezTo>
                    <a:pt x="1232" y="0"/>
                    <a:pt x="1232" y="0"/>
                    <a:pt x="1232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899" y="1020"/>
                    <a:pt x="1899" y="1020"/>
                    <a:pt x="1899" y="1020"/>
                  </a:cubicBezTo>
                  <a:cubicBezTo>
                    <a:pt x="1334" y="1020"/>
                    <a:pt x="1334" y="1020"/>
                    <a:pt x="1334" y="1020"/>
                  </a:cubicBezTo>
                  <a:close/>
                  <a:moveTo>
                    <a:pt x="1726" y="173"/>
                  </a:moveTo>
                  <a:cubicBezTo>
                    <a:pt x="1726" y="0"/>
                    <a:pt x="1726" y="0"/>
                    <a:pt x="1726" y="0"/>
                  </a:cubicBezTo>
                  <a:cubicBezTo>
                    <a:pt x="2605" y="0"/>
                    <a:pt x="2605" y="0"/>
                    <a:pt x="2605" y="0"/>
                  </a:cubicBezTo>
                  <a:cubicBezTo>
                    <a:pt x="2605" y="173"/>
                    <a:pt x="2605" y="173"/>
                    <a:pt x="2605" y="173"/>
                  </a:cubicBezTo>
                  <a:cubicBezTo>
                    <a:pt x="2284" y="173"/>
                    <a:pt x="2284" y="173"/>
                    <a:pt x="2284" y="173"/>
                  </a:cubicBezTo>
                  <a:cubicBezTo>
                    <a:pt x="2284" y="1020"/>
                    <a:pt x="2284" y="1020"/>
                    <a:pt x="2284" y="1020"/>
                  </a:cubicBezTo>
                  <a:cubicBezTo>
                    <a:pt x="2056" y="1020"/>
                    <a:pt x="2056" y="1020"/>
                    <a:pt x="2056" y="1020"/>
                  </a:cubicBezTo>
                  <a:cubicBezTo>
                    <a:pt x="2056" y="173"/>
                    <a:pt x="2056" y="173"/>
                    <a:pt x="2056" y="173"/>
                  </a:cubicBezTo>
                  <a:cubicBezTo>
                    <a:pt x="1726" y="173"/>
                    <a:pt x="1726" y="173"/>
                    <a:pt x="1726" y="173"/>
                  </a:cubicBezTo>
                  <a:close/>
                  <a:moveTo>
                    <a:pt x="3924" y="0"/>
                  </a:moveTo>
                  <a:cubicBezTo>
                    <a:pt x="3924" y="173"/>
                    <a:pt x="3924" y="173"/>
                    <a:pt x="3924" y="173"/>
                  </a:cubicBezTo>
                  <a:cubicBezTo>
                    <a:pt x="4183" y="173"/>
                    <a:pt x="4183" y="173"/>
                    <a:pt x="4183" y="173"/>
                  </a:cubicBezTo>
                  <a:cubicBezTo>
                    <a:pt x="3948" y="793"/>
                    <a:pt x="3948" y="793"/>
                    <a:pt x="3948" y="793"/>
                  </a:cubicBezTo>
                  <a:cubicBezTo>
                    <a:pt x="3657" y="0"/>
                    <a:pt x="3657" y="0"/>
                    <a:pt x="3657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830" y="1020"/>
                    <a:pt x="3830" y="1020"/>
                    <a:pt x="3830" y="1020"/>
                  </a:cubicBezTo>
                  <a:cubicBezTo>
                    <a:pt x="4073" y="1020"/>
                    <a:pt x="4073" y="1020"/>
                    <a:pt x="4073" y="1020"/>
                  </a:cubicBezTo>
                  <a:cubicBezTo>
                    <a:pt x="4466" y="0"/>
                    <a:pt x="4466" y="0"/>
                    <a:pt x="4466" y="0"/>
                  </a:cubicBezTo>
                  <a:cubicBezTo>
                    <a:pt x="3924" y="0"/>
                    <a:pt x="3924" y="0"/>
                    <a:pt x="392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de-DE" sz="1920">
                <a:latin typeface="Segoe UI" panose="020B0502040204020203" pitchFamily="34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B590657-147A-4C8D-B4F4-0AF5CB5E798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48" y="-1"/>
              <a:ext cx="4368" cy="3090"/>
            </a:xfrm>
            <a:custGeom>
              <a:avLst/>
              <a:gdLst>
                <a:gd name="T0" fmla="*/ 0 w 4368"/>
                <a:gd name="T1" fmla="*/ 0 h 3090"/>
                <a:gd name="T2" fmla="*/ 4368 w 4368"/>
                <a:gd name="T3" fmla="*/ 0 h 3090"/>
                <a:gd name="T4" fmla="*/ 4368 w 4368"/>
                <a:gd name="T5" fmla="*/ 3090 h 3090"/>
                <a:gd name="T6" fmla="*/ 0 w 4368"/>
                <a:gd name="T7" fmla="*/ 3090 h 3090"/>
                <a:gd name="T8" fmla="*/ 0 w 4368"/>
                <a:gd name="T9" fmla="*/ 0 h 3090"/>
                <a:gd name="T10" fmla="*/ 0 w 4368"/>
                <a:gd name="T11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8" h="3090">
                  <a:moveTo>
                    <a:pt x="0" y="0"/>
                  </a:moveTo>
                  <a:lnTo>
                    <a:pt x="4368" y="0"/>
                  </a:lnTo>
                  <a:lnTo>
                    <a:pt x="4368" y="3090"/>
                  </a:lnTo>
                  <a:lnTo>
                    <a:pt x="0" y="30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536" tIns="48768" rIns="97536" bIns="48768" numCol="1" anchor="t" anchorCtr="0" compatLnSpc="1">
              <a:prstTxWarp prst="textNoShape">
                <a:avLst/>
              </a:prstTxWarp>
            </a:bodyPr>
            <a:lstStyle/>
            <a:p>
              <a:endParaRPr lang="de-DE" sz="192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32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98B9DC-EA9F-448C-AA2E-8C6F3B1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8F5D-BC8E-4B41-9DD2-1D622EB29889}" type="datetimeFigureOut">
              <a:rPr lang="de-DE" smtClean="0"/>
              <a:t>28.07.2023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33BC8B-8E22-4B28-8A2D-5D2597EE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40C345-6FA2-46A4-A505-6200EAAD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D772-772D-4825-B444-A81BE216CE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65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Bild + Rahmen klein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EA42633F-FE92-4619-B2FD-ACEBFDB94EC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7020000" tIns="0" anchor="ctr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1125"/>
            </a:lvl1pPr>
          </a:lstStyle>
          <a:p>
            <a:r>
              <a:rPr lang="de-DE"/>
              <a:t>Fügen Sie ein Bild über Klicken auf das Symbol ein. </a:t>
            </a:r>
            <a:br>
              <a:rPr lang="de-DE"/>
            </a:br>
            <a:br>
              <a:rPr lang="de-DE"/>
            </a:br>
            <a:r>
              <a:rPr lang="de-DE"/>
              <a:t>Alternativ kopieren Sie ein Bild in die Zwischenablage, </a:t>
            </a:r>
            <a:br>
              <a:rPr lang="de-DE"/>
            </a:br>
            <a:r>
              <a:rPr lang="de-DE"/>
              <a:t>wählen Sie den Platzhalter an und klicken Sie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740804" y="6858000"/>
            <a:ext cx="1215923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fld id="{71EB8A24-F626-45EF-B7A6-3DF6857422BF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25649" y="6858000"/>
            <a:ext cx="4049614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r>
              <a:rPr lang="de-DE"/>
              <a:t>Hier kann eine Fußzeile stehen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6727" y="6858000"/>
            <a:ext cx="809625" cy="255984"/>
          </a:xfrm>
        </p:spPr>
        <p:txBody>
          <a:bodyPr tIns="0"/>
          <a:lstStyle>
            <a:lvl1pPr>
              <a:defRPr>
                <a:noFill/>
              </a:defRPr>
            </a:lvl1pPr>
          </a:lstStyle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7849F2E-9125-4728-AFC4-61A227BEE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33230" y="596198"/>
            <a:ext cx="4860000" cy="4860000"/>
          </a:xfrm>
          <a:ln w="438150">
            <a:gradFill>
              <a:gsLst>
                <a:gs pos="15000">
                  <a:schemeClr val="bg2">
                    <a:alpha val="80000"/>
                  </a:schemeClr>
                </a:gs>
                <a:gs pos="100000">
                  <a:schemeClr val="tx2">
                    <a:alpha val="80000"/>
                  </a:schemeClr>
                </a:gs>
              </a:gsLst>
              <a:lin ang="18600000" scaled="0"/>
            </a:gradFill>
            <a:miter lim="800000"/>
          </a:ln>
        </p:spPr>
        <p:txBody>
          <a:bodyPr lIns="648000" tIns="648000" rIns="648000" bIns="648000"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</a:defRPr>
            </a:lvl2pPr>
            <a:lvl3pPr>
              <a:defRPr sz="300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  <a:lvl6pPr>
              <a:defRPr sz="3000">
                <a:solidFill>
                  <a:schemeClr val="bg1"/>
                </a:solidFill>
              </a:defRPr>
            </a:lvl6pPr>
            <a:lvl7pPr>
              <a:defRPr sz="3000">
                <a:solidFill>
                  <a:schemeClr val="bg1"/>
                </a:solidFill>
              </a:defRPr>
            </a:lvl7pPr>
            <a:lvl8pPr>
              <a:defRPr sz="3000">
                <a:solidFill>
                  <a:schemeClr val="bg1"/>
                </a:solidFill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8"/>
            <a:r>
              <a:rPr lang="de-DE" sz="3000" noProof="1">
                <a:solidFill>
                  <a:schemeClr val="bg1"/>
                </a:solidFill>
                <a:latin typeface="Compatil DATEV" panose="02060503060505020203" pitchFamily="18" charset="0"/>
              </a:rPr>
              <a:t>Dies ist ein Kapitel-trenner mit einem mehrzeiligen</a:t>
            </a:r>
            <a:br>
              <a:rPr lang="de-DE" sz="3000" noProof="1">
                <a:solidFill>
                  <a:schemeClr val="bg1"/>
                </a:solidFill>
                <a:latin typeface="Compatil DATEV" panose="02060503060505020203" pitchFamily="18" charset="0"/>
              </a:rPr>
            </a:br>
            <a:r>
              <a:rPr lang="de-DE" sz="3000" noProof="1">
                <a:solidFill>
                  <a:schemeClr val="bg1"/>
                </a:solidFill>
                <a:latin typeface="Compatil DATEV" panose="02060503060505020203" pitchFamily="18" charset="0"/>
              </a:rPr>
              <a:t>Folientitel.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92A4D87-921B-4296-AA3B-2C75246BF4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1640086" y="4171653"/>
            <a:ext cx="3646289" cy="809625"/>
          </a:xfrm>
        </p:spPr>
        <p:txBody>
          <a:bodyPr/>
          <a:lstStyle>
            <a:lvl1pPr marL="0" indent="0">
              <a:spcBef>
                <a:spcPts val="469"/>
              </a:spcBef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469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spcBef>
                <a:spcPts val="469"/>
              </a:spcBef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spcBef>
                <a:spcPts val="469"/>
              </a:spcBef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spcBef>
                <a:spcPts val="469"/>
              </a:spcBef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spcBef>
                <a:spcPts val="469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spcBef>
                <a:spcPts val="469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spcBef>
                <a:spcPts val="469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spcBef>
                <a:spcPts val="469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4" name="SmartArt-Platzhalter 15">
            <a:extLst>
              <a:ext uri="{FF2B5EF4-FFF2-40B4-BE49-F238E27FC236}">
                <a16:creationId xmlns:a16="http://schemas.microsoft.com/office/drawing/2014/main" id="{521ACEF8-527C-4325-ADB1-2864EBC8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58997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Verlauf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1177144-A38E-4961-81B7-E7C230F26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2"/>
              </a:gs>
              <a:gs pos="15000">
                <a:schemeClr val="bg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94">
              <a:latin typeface="Segoe UI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0087" y="1336477"/>
            <a:ext cx="7291089" cy="2025551"/>
          </a:xfrm>
        </p:spPr>
        <p:txBody>
          <a:bodyPr tIns="0" anchor="b" anchorCtr="0"/>
          <a:lstStyle>
            <a:lvl1pPr>
              <a:defRPr sz="3750">
                <a:solidFill>
                  <a:schemeClr val="bg1"/>
                </a:solidFill>
              </a:defRPr>
            </a:lvl1pPr>
            <a:lvl2pPr>
              <a:defRPr sz="3750">
                <a:solidFill>
                  <a:schemeClr val="bg1"/>
                </a:solidFill>
              </a:defRPr>
            </a:lvl2pPr>
            <a:lvl3pPr>
              <a:defRPr sz="3750">
                <a:solidFill>
                  <a:schemeClr val="bg1"/>
                </a:solidFill>
              </a:defRPr>
            </a:lvl3pPr>
            <a:lvl4pPr>
              <a:defRPr sz="3750">
                <a:solidFill>
                  <a:schemeClr val="bg1"/>
                </a:solidFill>
              </a:defRPr>
            </a:lvl4pPr>
            <a:lvl5pPr>
              <a:defRPr sz="3750">
                <a:solidFill>
                  <a:schemeClr val="bg1"/>
                </a:solidFill>
              </a:defRPr>
            </a:lvl5pPr>
            <a:lvl6pPr>
              <a:defRPr sz="3750">
                <a:solidFill>
                  <a:schemeClr val="bg1"/>
                </a:solidFill>
              </a:defRPr>
            </a:lvl6pPr>
            <a:lvl7pPr>
              <a:defRPr sz="3750">
                <a:solidFill>
                  <a:schemeClr val="bg1"/>
                </a:solidFill>
              </a:defRPr>
            </a:lvl7pPr>
            <a:lvl8pPr>
              <a:defRPr sz="3750">
                <a:solidFill>
                  <a:schemeClr val="bg1"/>
                </a:solidFill>
              </a:defRPr>
            </a:lvl8pPr>
            <a:lvl9pPr>
              <a:defRPr sz="3750">
                <a:solidFill>
                  <a:schemeClr val="bg1"/>
                </a:solidFill>
              </a:defRPr>
            </a:lvl9pPr>
          </a:lstStyle>
          <a:p>
            <a:pPr defTabSz="914428"/>
            <a:r>
              <a:rPr lang="de-DE" sz="3750" noProof="1">
                <a:solidFill>
                  <a:schemeClr val="bg1"/>
                </a:solidFill>
                <a:latin typeface="Compatil DATEV" panose="02060503060505020203" pitchFamily="18" charset="0"/>
              </a:rPr>
              <a:t>Dies ist ein Kapiteltrenner</a:t>
            </a:r>
            <a:br>
              <a:rPr lang="de-DE" sz="3750" noProof="1">
                <a:solidFill>
                  <a:schemeClr val="bg1"/>
                </a:solidFill>
                <a:latin typeface="Compatil DATEV" panose="02060503060505020203" pitchFamily="18" charset="0"/>
              </a:rPr>
            </a:br>
            <a:r>
              <a:rPr lang="de-DE" sz="3750" noProof="1">
                <a:solidFill>
                  <a:schemeClr val="bg1"/>
                </a:solidFill>
                <a:latin typeface="Compatil DATEV" panose="02060503060505020203" pitchFamily="18" charset="0"/>
              </a:rPr>
              <a:t>mit einem mehrzeiligen</a:t>
            </a:r>
            <a:br>
              <a:rPr lang="de-DE" sz="3750" noProof="1">
                <a:solidFill>
                  <a:schemeClr val="bg1"/>
                </a:solidFill>
                <a:latin typeface="Compatil DATEV" panose="02060503060505020203" pitchFamily="18" charset="0"/>
              </a:rPr>
            </a:br>
            <a:r>
              <a:rPr lang="de-DE" sz="3750" noProof="1">
                <a:solidFill>
                  <a:schemeClr val="bg1"/>
                </a:solidFill>
                <a:latin typeface="Compatil DATEV" panose="02060503060505020203" pitchFamily="18" charset="0"/>
              </a:rPr>
              <a:t>Folientitel.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>
            <a:lvl1pPr>
              <a:defRPr>
                <a:noFill/>
              </a:defRPr>
            </a:lvl1pPr>
          </a:lstStyle>
          <a:p>
            <a:fld id="{A72129B4-E608-4AB8-B6F5-6FEED1455B12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>
            <a:lvl1pPr>
              <a:defRPr>
                <a:noFill/>
              </a:defRPr>
            </a:lvl1pPr>
          </a:lstStyle>
          <a:p>
            <a:r>
              <a:rPr lang="de-DE"/>
              <a:t>Hier kann eine Fußzeile stehen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>
            <a:lvl1pPr>
              <a:defRPr>
                <a:noFill/>
              </a:defRPr>
            </a:lvl1pPr>
          </a:lstStyle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FC6CE49-8131-45C4-8208-ABE8558B90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1640086" y="3767584"/>
            <a:ext cx="4860727" cy="8096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69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spcBef>
                <a:spcPts val="469"/>
              </a:spcBef>
              <a:buClr>
                <a:schemeClr val="bg1"/>
              </a:buClr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spcBef>
                <a:spcPts val="469"/>
              </a:spcBef>
              <a:buClr>
                <a:schemeClr val="bg1"/>
              </a:buClr>
              <a:buFont typeface="Symbol" panose="05050102010706020507" pitchFamily="18" charset="2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spcBef>
                <a:spcPts val="469"/>
              </a:spcBef>
              <a:buClr>
                <a:schemeClr val="bg1"/>
              </a:buClr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spcBef>
                <a:spcPts val="469"/>
              </a:spcBef>
              <a:buClr>
                <a:schemeClr val="bg1"/>
              </a:buClr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spcBef>
                <a:spcPts val="469"/>
              </a:spcBef>
              <a:buClr>
                <a:schemeClr val="bg1"/>
              </a:buClr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spcBef>
                <a:spcPts val="469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spcBef>
                <a:spcPts val="469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CBA7F203-10DF-4562-8B0F-3661DF1B6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2500" tIns="202500" rIns="202500" bIns="202500" rtlCol="0" anchor="t" anchorCtr="0">
            <a:noAutofit/>
          </a:bodyPr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 err="1"/>
          </a:p>
        </p:txBody>
      </p:sp>
    </p:spTree>
    <p:extLst>
      <p:ext uri="{BB962C8B-B14F-4D97-AF65-F5344CB8AC3E}">
        <p14:creationId xmlns:p14="http://schemas.microsoft.com/office/powerpoint/2010/main" val="6435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Aufzählung Verlauf 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1177144-A38E-4961-81B7-E7C230F26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2"/>
              </a:gs>
              <a:gs pos="15000">
                <a:schemeClr val="bg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94">
              <a:latin typeface="Segoe UI" panose="020B0502040204020203" pitchFamily="34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FC6CE49-8131-45C4-8208-ABE8558B90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0461" y="1336477"/>
            <a:ext cx="1214437" cy="8096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625" b="1">
                <a:solidFill>
                  <a:schemeClr val="bg1">
                    <a:alpha val="30000"/>
                  </a:schemeClr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625" b="1">
                <a:solidFill>
                  <a:schemeClr val="bg1">
                    <a:alpha val="30000"/>
                  </a:schemeClr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defRPr sz="5625" b="1">
                <a:solidFill>
                  <a:schemeClr val="bg1">
                    <a:alpha val="30000"/>
                  </a:schemeClr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5625" b="1">
                <a:solidFill>
                  <a:schemeClr val="bg1">
                    <a:alpha val="30000"/>
                  </a:schemeClr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  <a:defRPr sz="5625" b="1">
                <a:solidFill>
                  <a:schemeClr val="bg1">
                    <a:alpha val="30000"/>
                  </a:schemeClr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5625" b="1">
                <a:solidFill>
                  <a:schemeClr val="bg1">
                    <a:alpha val="30000"/>
                  </a:schemeClr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5625" b="1">
                <a:solidFill>
                  <a:schemeClr val="bg1">
                    <a:alpha val="30000"/>
                  </a:schemeClr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625" b="1">
                <a:solidFill>
                  <a:schemeClr val="bg1">
                    <a:alpha val="30000"/>
                  </a:schemeClr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625" b="1">
                <a:solidFill>
                  <a:schemeClr val="bg1">
                    <a:alpha val="30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de-DE"/>
              <a:t>01.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044898" y="1336477"/>
            <a:ext cx="8911829" cy="4455915"/>
          </a:xfrm>
        </p:spPr>
        <p:txBody>
          <a:bodyPr tIns="0" anchor="t" anchorCtr="0"/>
          <a:lstStyle>
            <a:lvl1pPr>
              <a:spcAft>
                <a:spcPts val="1125"/>
              </a:spcAft>
              <a:defRPr sz="5625">
                <a:solidFill>
                  <a:schemeClr val="bg1"/>
                </a:solidFill>
              </a:defRPr>
            </a:lvl1pPr>
            <a:lvl2pPr>
              <a:spcAft>
                <a:spcPts val="1125"/>
              </a:spcAft>
              <a:defRPr sz="5625">
                <a:solidFill>
                  <a:schemeClr val="bg1"/>
                </a:solidFill>
              </a:defRPr>
            </a:lvl2pPr>
            <a:lvl3pPr>
              <a:spcAft>
                <a:spcPts val="1125"/>
              </a:spcAft>
              <a:defRPr sz="5625">
                <a:solidFill>
                  <a:schemeClr val="bg1"/>
                </a:solidFill>
              </a:defRPr>
            </a:lvl3pPr>
            <a:lvl4pPr>
              <a:spcAft>
                <a:spcPts val="1125"/>
              </a:spcAft>
              <a:defRPr sz="5625">
                <a:solidFill>
                  <a:schemeClr val="bg1"/>
                </a:solidFill>
              </a:defRPr>
            </a:lvl4pPr>
            <a:lvl5pPr>
              <a:spcAft>
                <a:spcPts val="1125"/>
              </a:spcAft>
              <a:defRPr sz="5625">
                <a:solidFill>
                  <a:schemeClr val="bg1"/>
                </a:solidFill>
              </a:defRPr>
            </a:lvl5pPr>
            <a:lvl6pPr>
              <a:spcAft>
                <a:spcPts val="1125"/>
              </a:spcAft>
              <a:defRPr sz="5625">
                <a:solidFill>
                  <a:schemeClr val="bg1"/>
                </a:solidFill>
              </a:defRPr>
            </a:lvl6pPr>
            <a:lvl7pPr>
              <a:spcAft>
                <a:spcPts val="1125"/>
              </a:spcAft>
              <a:defRPr sz="5625">
                <a:solidFill>
                  <a:schemeClr val="bg1"/>
                </a:solidFill>
              </a:defRPr>
            </a:lvl7pPr>
            <a:lvl8pPr>
              <a:spcAft>
                <a:spcPts val="1125"/>
              </a:spcAft>
              <a:defRPr sz="5625">
                <a:solidFill>
                  <a:schemeClr val="bg1"/>
                </a:solidFill>
              </a:defRPr>
            </a:lvl8pPr>
            <a:lvl9pPr>
              <a:spcAft>
                <a:spcPts val="1125"/>
              </a:spcAft>
              <a:defRPr sz="5625">
                <a:solidFill>
                  <a:schemeClr val="bg1"/>
                </a:solidFill>
              </a:defRPr>
            </a:lvl9pPr>
          </a:lstStyle>
          <a:p>
            <a:pPr marL="0" marR="0" lvl="0" indent="0" algn="l" defTabSz="91442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62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patil DATEV" panose="02060503060505020203" pitchFamily="18" charset="0"/>
                <a:ea typeface="+mj-ea"/>
                <a:cs typeface="+mj-cs"/>
              </a:rPr>
              <a:t>Dies ist ein Kapitel-</a:t>
            </a:r>
            <a:r>
              <a:rPr kumimoji="0" lang="de-DE" sz="5625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patil DATEV" panose="02060503060505020203" pitchFamily="18" charset="0"/>
                <a:ea typeface="+mj-ea"/>
                <a:cs typeface="+mj-cs"/>
              </a:rPr>
              <a:t>trenner</a:t>
            </a:r>
            <a:r>
              <a:rPr kumimoji="0" lang="de-DE" sz="562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patil DATEV" panose="02060503060505020203" pitchFamily="18" charset="0"/>
                <a:ea typeface="+mj-ea"/>
                <a:cs typeface="+mj-cs"/>
              </a:rPr>
              <a:t>. Die Folie kann aber auch </a:t>
            </a:r>
            <a:r>
              <a:rPr lang="de-DE" sz="5625"/>
              <a:t>als Zitatfolie fungieren.</a:t>
            </a:r>
            <a:br>
              <a:rPr lang="de-DE" sz="5625"/>
            </a:b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noFill/>
        </p:spPr>
        <p:txBody>
          <a:bodyPr tIns="0"/>
          <a:lstStyle>
            <a:lvl1pPr>
              <a:defRPr>
                <a:noFill/>
              </a:defRPr>
            </a:lvl1pPr>
          </a:lstStyle>
          <a:p>
            <a:fld id="{26D32FA6-5189-4E75-9E6A-8B464A7A31D4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noFill/>
        </p:spPr>
        <p:txBody>
          <a:bodyPr tIns="0"/>
          <a:lstStyle>
            <a:lvl1pPr>
              <a:defRPr>
                <a:noFill/>
              </a:defRPr>
            </a:lvl1pPr>
          </a:lstStyle>
          <a:p>
            <a:r>
              <a:rPr lang="de-DE"/>
              <a:t>Hier kann eine Fußzeile stehen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noFill/>
        </p:spPr>
        <p:txBody>
          <a:bodyPr tIns="0"/>
          <a:lstStyle>
            <a:lvl1pPr>
              <a:defRPr>
                <a:noFill/>
              </a:defRPr>
            </a:lvl1pPr>
          </a:lstStyle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DA14701B-D513-4495-8877-6C65BAB72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02500" tIns="202500" rIns="202500" bIns="202500" rtlCol="0" anchor="t" anchorCtr="0">
            <a:noAutofit/>
          </a:bodyPr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 err="1"/>
          </a:p>
        </p:txBody>
      </p:sp>
    </p:spTree>
    <p:extLst>
      <p:ext uri="{BB962C8B-B14F-4D97-AF65-F5344CB8AC3E}">
        <p14:creationId xmlns:p14="http://schemas.microsoft.com/office/powerpoint/2010/main" val="56158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zweispaltig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5648" y="0"/>
            <a:ext cx="8100000" cy="13364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2pPr>
            <a:lvl3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3pPr>
            <a:lvl4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4pPr>
            <a:lvl5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5pPr>
            <a:lvl6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6pPr>
            <a:lvl7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7pPr>
            <a:lvl8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8pPr>
            <a:lvl9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9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CA4309E3-6F0B-4725-8454-0E9290BAF450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55010DE-94A0-4DFC-AA6A-9A8EA78CEF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30976" y="1741289"/>
            <a:ext cx="8909825" cy="4050000"/>
          </a:xfrm>
        </p:spPr>
        <p:txBody>
          <a:bodyPr numCol="2" spcCol="864000"/>
          <a:lstStyle>
            <a:lvl1pPr marL="337500" indent="-337500">
              <a:spcBef>
                <a:spcPts val="938"/>
              </a:spcBef>
              <a:spcAft>
                <a:spcPts val="469"/>
              </a:spcAft>
              <a:buClr>
                <a:schemeClr val="tx1"/>
              </a:buClr>
              <a:buFont typeface="+mj-lt"/>
              <a:buAutoNum type="arabicPeriod"/>
              <a:defRPr sz="1500" b="1">
                <a:solidFill>
                  <a:schemeClr val="tx1"/>
                </a:solidFill>
              </a:defRPr>
            </a:lvl1pPr>
            <a:lvl2pPr marL="540000" indent="-202500">
              <a:spcBef>
                <a:spcPts val="0"/>
              </a:spcBef>
              <a:spcAft>
                <a:spcPts val="469"/>
              </a:spcAft>
              <a:buClr>
                <a:schemeClr val="tx1"/>
              </a:buClr>
              <a:buFont typeface="+mj-lt"/>
              <a:buAutoNum type="alphaLcPeriod"/>
              <a:defRPr sz="1500" b="0">
                <a:solidFill>
                  <a:schemeClr val="tx1"/>
                </a:solidFill>
              </a:defRPr>
            </a:lvl2pPr>
            <a:lvl3pPr marL="742500" indent="-202500">
              <a:spcBef>
                <a:spcPts val="0"/>
              </a:spcBef>
              <a:spcAft>
                <a:spcPts val="469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b="0">
                <a:solidFill>
                  <a:sysClr val="windowText" lastClr="000000"/>
                </a:solidFill>
              </a:defRPr>
            </a:lvl3pPr>
            <a:lvl4pPr marL="540000" indent="0">
              <a:spcBef>
                <a:spcPts val="0"/>
              </a:spcBef>
              <a:spcAft>
                <a:spcPts val="469"/>
              </a:spcAft>
              <a:buClr>
                <a:schemeClr val="tx1"/>
              </a:buClr>
              <a:buFont typeface="Symbol" panose="05050102010706020507" pitchFamily="18" charset="2"/>
              <a:buNone/>
              <a:defRPr sz="1500" b="0">
                <a:solidFill>
                  <a:sysClr val="windowText" lastClr="000000"/>
                </a:solidFill>
              </a:defRPr>
            </a:lvl4pPr>
            <a:lvl5pPr marL="742500" indent="-202500">
              <a:spcBef>
                <a:spcPts val="0"/>
              </a:spcBef>
              <a:spcAft>
                <a:spcPts val="469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b="0">
                <a:solidFill>
                  <a:sysClr val="windowText" lastClr="000000"/>
                </a:solidFill>
              </a:defRPr>
            </a:lvl5pPr>
            <a:lvl6pPr marL="742500" indent="-202500">
              <a:spcBef>
                <a:spcPts val="0"/>
              </a:spcBef>
              <a:spcAft>
                <a:spcPts val="469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b="0">
                <a:solidFill>
                  <a:sysClr val="windowText" lastClr="000000"/>
                </a:solidFill>
              </a:defRPr>
            </a:lvl6pPr>
            <a:lvl7pPr marL="742500" indent="-202500">
              <a:spcBef>
                <a:spcPts val="0"/>
              </a:spcBef>
              <a:spcAft>
                <a:spcPts val="469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b="0">
                <a:solidFill>
                  <a:sysClr val="windowText" lastClr="000000"/>
                </a:solidFill>
              </a:defRPr>
            </a:lvl7pPr>
            <a:lvl8pPr marL="742500" indent="-202500">
              <a:spcBef>
                <a:spcPts val="0"/>
              </a:spcBef>
              <a:spcAft>
                <a:spcPts val="469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b="0">
                <a:solidFill>
                  <a:sysClr val="windowText" lastClr="000000"/>
                </a:solidFill>
              </a:defRPr>
            </a:lvl8pPr>
            <a:lvl9pPr marL="742500" indent="-202500">
              <a:spcBef>
                <a:spcPts val="0"/>
              </a:spcBef>
              <a:spcAft>
                <a:spcPts val="469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b="0">
                <a:solidFill>
                  <a:sysClr val="windowText" lastClr="000000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SmartArt-Platzhalter 15">
            <a:extLst>
              <a:ext uri="{FF2B5EF4-FFF2-40B4-BE49-F238E27FC236}">
                <a16:creationId xmlns:a16="http://schemas.microsoft.com/office/drawing/2014/main" id="{EE4BBD11-8834-46F6-B165-62758A26E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A74835F-3653-43DE-AB8A-55634C8FA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</p:spTree>
    <p:extLst>
      <p:ext uri="{BB962C8B-B14F-4D97-AF65-F5344CB8AC3E}">
        <p14:creationId xmlns:p14="http://schemas.microsoft.com/office/powerpoint/2010/main" val="423026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5648" y="0"/>
            <a:ext cx="8100000" cy="13364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2pPr>
            <a:lvl3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3pPr>
            <a:lvl4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4pPr>
            <a:lvl5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5pPr>
            <a:lvl6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6pPr>
            <a:lvl7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7pPr>
            <a:lvl8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8pPr>
            <a:lvl9pPr>
              <a:defRPr>
                <a:gradFill>
                  <a:gsLst>
                    <a:gs pos="100000">
                      <a:schemeClr val="tx2"/>
                    </a:gs>
                    <a:gs pos="15000">
                      <a:schemeClr val="bg2"/>
                    </a:gs>
                  </a:gsLst>
                  <a:lin ang="18600000" scaled="0"/>
                </a:gradFill>
              </a:defRPr>
            </a:lvl9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C420835D-1555-4B25-98C1-905783CEE327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72B44FB-FFE7-41B3-A66D-C181C4E194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30461" y="1336477"/>
            <a:ext cx="10126266" cy="4455914"/>
          </a:xfrm>
        </p:spPr>
        <p:txBody>
          <a:bodyPr/>
          <a:lstStyle>
            <a:lvl1pPr marL="675000" indent="-675000">
              <a:spcBef>
                <a:spcPts val="563"/>
              </a:spcBef>
              <a:spcAft>
                <a:spcPts val="563"/>
              </a:spcAft>
              <a:buClr>
                <a:schemeClr val="bg2"/>
              </a:buClr>
              <a:buFont typeface="+mj-lt"/>
              <a:buAutoNum type="arabicPeriod"/>
              <a:defRPr sz="4125" b="1">
                <a:solidFill>
                  <a:sysClr val="windowText" lastClr="000000"/>
                </a:solidFill>
                <a:latin typeface="+mj-lt"/>
              </a:defRPr>
            </a:lvl1pPr>
            <a:lvl2pPr marL="675000" indent="-675000">
              <a:spcBef>
                <a:spcPts val="563"/>
              </a:spcBef>
              <a:spcAft>
                <a:spcPts val="563"/>
              </a:spcAft>
              <a:buClr>
                <a:schemeClr val="bg2"/>
              </a:buClr>
              <a:buFont typeface="+mj-lt"/>
              <a:buAutoNum type="arabicPeriod"/>
              <a:defRPr sz="4125" b="1">
                <a:solidFill>
                  <a:sysClr val="windowText" lastClr="000000"/>
                </a:solidFill>
                <a:latin typeface="+mj-lt"/>
              </a:defRPr>
            </a:lvl2pPr>
            <a:lvl3pPr marL="675000" indent="-675000">
              <a:spcBef>
                <a:spcPts val="563"/>
              </a:spcBef>
              <a:spcAft>
                <a:spcPts val="563"/>
              </a:spcAft>
              <a:buClr>
                <a:schemeClr val="bg2"/>
              </a:buClr>
              <a:buFont typeface="+mj-lt"/>
              <a:buAutoNum type="arabicPeriod"/>
              <a:defRPr sz="4125" b="1">
                <a:solidFill>
                  <a:sysClr val="windowText" lastClr="000000"/>
                </a:solidFill>
                <a:latin typeface="+mj-lt"/>
              </a:defRPr>
            </a:lvl3pPr>
            <a:lvl4pPr marL="675000" indent="-675000">
              <a:spcBef>
                <a:spcPts val="563"/>
              </a:spcBef>
              <a:spcAft>
                <a:spcPts val="563"/>
              </a:spcAft>
              <a:buClr>
                <a:schemeClr val="bg2"/>
              </a:buClr>
              <a:buFont typeface="+mj-lt"/>
              <a:buAutoNum type="arabicPeriod"/>
              <a:defRPr sz="4125" b="1">
                <a:solidFill>
                  <a:sysClr val="windowText" lastClr="000000"/>
                </a:solidFill>
                <a:latin typeface="+mj-lt"/>
              </a:defRPr>
            </a:lvl4pPr>
            <a:lvl5pPr marL="675000" indent="-675000">
              <a:spcBef>
                <a:spcPts val="563"/>
              </a:spcBef>
              <a:spcAft>
                <a:spcPts val="563"/>
              </a:spcAft>
              <a:buClr>
                <a:schemeClr val="bg2"/>
              </a:buClr>
              <a:buFont typeface="+mj-lt"/>
              <a:buAutoNum type="arabicPeriod"/>
              <a:defRPr sz="4125" b="1">
                <a:solidFill>
                  <a:sysClr val="windowText" lastClr="000000"/>
                </a:solidFill>
                <a:latin typeface="+mj-lt"/>
              </a:defRPr>
            </a:lvl5pPr>
            <a:lvl6pPr marL="675000" indent="-675000">
              <a:spcBef>
                <a:spcPts val="563"/>
              </a:spcBef>
              <a:spcAft>
                <a:spcPts val="563"/>
              </a:spcAft>
              <a:buClr>
                <a:schemeClr val="bg2"/>
              </a:buClr>
              <a:buFont typeface="+mj-lt"/>
              <a:buAutoNum type="arabicPeriod"/>
              <a:defRPr sz="4125" b="1">
                <a:solidFill>
                  <a:sysClr val="windowText" lastClr="000000"/>
                </a:solidFill>
                <a:latin typeface="+mj-lt"/>
              </a:defRPr>
            </a:lvl6pPr>
            <a:lvl7pPr marL="675000" indent="-675000">
              <a:spcBef>
                <a:spcPts val="563"/>
              </a:spcBef>
              <a:spcAft>
                <a:spcPts val="563"/>
              </a:spcAft>
              <a:buClr>
                <a:schemeClr val="bg2"/>
              </a:buClr>
              <a:buFont typeface="+mj-lt"/>
              <a:buAutoNum type="arabicPeriod"/>
              <a:defRPr sz="4125" b="1">
                <a:solidFill>
                  <a:sysClr val="windowText" lastClr="000000"/>
                </a:solidFill>
                <a:latin typeface="+mj-lt"/>
              </a:defRPr>
            </a:lvl7pPr>
            <a:lvl8pPr marL="675000" indent="-675000">
              <a:spcBef>
                <a:spcPts val="563"/>
              </a:spcBef>
              <a:spcAft>
                <a:spcPts val="563"/>
              </a:spcAft>
              <a:buClr>
                <a:schemeClr val="bg2"/>
              </a:buClr>
              <a:buFont typeface="+mj-lt"/>
              <a:buAutoNum type="arabicPeriod"/>
              <a:defRPr sz="4125" b="1">
                <a:solidFill>
                  <a:sysClr val="windowText" lastClr="000000"/>
                </a:solidFill>
                <a:latin typeface="+mj-lt"/>
              </a:defRPr>
            </a:lvl8pPr>
            <a:lvl9pPr marL="675000" indent="-675000">
              <a:spcBef>
                <a:spcPts val="563"/>
              </a:spcBef>
              <a:spcAft>
                <a:spcPts val="563"/>
              </a:spcAft>
              <a:buClr>
                <a:schemeClr val="bg2"/>
              </a:buClr>
              <a:buFont typeface="+mj-lt"/>
              <a:buAutoNum type="arabicPeriod"/>
              <a:defRPr sz="4125" b="1">
                <a:solidFill>
                  <a:sysClr val="windowText" lastClr="000000"/>
                </a:solidFill>
                <a:latin typeface="+mj-lt"/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922E28C-A082-47F2-B6A8-B106DD7C3B0B}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18" name="SmartArt-Platzhalter 15">
            <a:extLst>
              <a:ext uri="{FF2B5EF4-FFF2-40B4-BE49-F238E27FC236}">
                <a16:creationId xmlns:a16="http://schemas.microsoft.com/office/drawing/2014/main" id="{D346277C-8B35-41E9-BA10-B8DDA2070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52832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0795E-684D-4128-A6C1-EA29801C8D8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25648" y="0"/>
            <a:ext cx="8100000" cy="133647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EC5629-02E6-4338-AEFE-437C1A2F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 tIns="0"/>
          <a:lstStyle/>
          <a:p>
            <a:fld id="{40B3CDE7-1D8A-4B29-8F20-A6B042B58BEE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E5A4BC-BEF3-4D94-8EC5-304140E9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tIns="0"/>
          <a:lstStyle/>
          <a:p>
            <a:r>
              <a:rPr lang="de-DE"/>
              <a:t>Hier kann eine Fußzeile stehen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D8F73-ED2F-4EC3-95D9-84F1CF60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tIns="0"/>
          <a:lstStyle/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BC65527-1B56-4930-A780-A299C861A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475263" y="6602016"/>
            <a:ext cx="3241476" cy="255984"/>
          </a:xfrm>
          <a:prstGeom prst="rect">
            <a:avLst/>
          </a:prstGeom>
          <a:solidFill>
            <a:srgbClr val="FBFB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02500" indent="-202500" algn="l">
              <a:spcBef>
                <a:spcPts val="469"/>
              </a:spcBef>
              <a:spcAft>
                <a:spcPts val="469"/>
              </a:spcAft>
              <a:buFont typeface="Wingdings" panose="05000000000000000000" pitchFamily="2" charset="2"/>
              <a:buChar char="§"/>
            </a:pPr>
            <a:endParaRPr lang="de-DE" sz="1500"/>
          </a:p>
        </p:txBody>
      </p:sp>
      <p:sp>
        <p:nvSpPr>
          <p:cNvPr id="15" name="SmartArt-Platzhalter 15">
            <a:extLst>
              <a:ext uri="{FF2B5EF4-FFF2-40B4-BE49-F238E27FC236}">
                <a16:creationId xmlns:a16="http://schemas.microsoft.com/office/drawing/2014/main" id="{B3E39A9A-74FD-41F7-93DB-18F7E0768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 bwMode="gray">
          <a:xfrm>
            <a:off x="11361539" y="391419"/>
            <a:ext cx="404813" cy="399177"/>
          </a:xfrm>
          <a:custGeom>
            <a:avLst/>
            <a:gdLst>
              <a:gd name="connsiteX0" fmla="*/ 20503 w 431800"/>
              <a:gd name="connsiteY0" fmla="*/ 343790 h 425789"/>
              <a:gd name="connsiteX1" fmla="*/ 20503 w 431800"/>
              <a:gd name="connsiteY1" fmla="*/ 409200 h 425789"/>
              <a:gd name="connsiteX2" fmla="*/ 32017 w 431800"/>
              <a:gd name="connsiteY2" fmla="*/ 409200 h 425789"/>
              <a:gd name="connsiteX3" fmla="*/ 65023 w 431800"/>
              <a:gd name="connsiteY3" fmla="*/ 376495 h 425789"/>
              <a:gd name="connsiteX4" fmla="*/ 37390 w 431800"/>
              <a:gd name="connsiteY4" fmla="*/ 343790 h 425789"/>
              <a:gd name="connsiteX5" fmla="*/ 331663 w 431800"/>
              <a:gd name="connsiteY5" fmla="*/ 327201 h 425789"/>
              <a:gd name="connsiteX6" fmla="*/ 353649 w 431800"/>
              <a:gd name="connsiteY6" fmla="*/ 327201 h 425789"/>
              <a:gd name="connsiteX7" fmla="*/ 381731 w 431800"/>
              <a:gd name="connsiteY7" fmla="*/ 403799 h 425789"/>
              <a:gd name="connsiteX8" fmla="*/ 404456 w 431800"/>
              <a:gd name="connsiteY8" fmla="*/ 343833 h 425789"/>
              <a:gd name="connsiteX9" fmla="*/ 379514 w 431800"/>
              <a:gd name="connsiteY9" fmla="*/ 343833 h 425789"/>
              <a:gd name="connsiteX10" fmla="*/ 379514 w 431800"/>
              <a:gd name="connsiteY10" fmla="*/ 327201 h 425789"/>
              <a:gd name="connsiteX11" fmla="*/ 431800 w 431800"/>
              <a:gd name="connsiteY11" fmla="*/ 327201 h 425789"/>
              <a:gd name="connsiteX12" fmla="*/ 393833 w 431800"/>
              <a:gd name="connsiteY12" fmla="*/ 425789 h 425789"/>
              <a:gd name="connsiteX13" fmla="*/ 370369 w 431800"/>
              <a:gd name="connsiteY13" fmla="*/ 425789 h 425789"/>
              <a:gd name="connsiteX14" fmla="*/ 260439 w 431800"/>
              <a:gd name="connsiteY14" fmla="*/ 327201 h 425789"/>
              <a:gd name="connsiteX15" fmla="*/ 326396 w 431800"/>
              <a:gd name="connsiteY15" fmla="*/ 327201 h 425789"/>
              <a:gd name="connsiteX16" fmla="*/ 326396 w 431800"/>
              <a:gd name="connsiteY16" fmla="*/ 343833 h 425789"/>
              <a:gd name="connsiteX17" fmla="*/ 281593 w 431800"/>
              <a:gd name="connsiteY17" fmla="*/ 343833 h 425789"/>
              <a:gd name="connsiteX18" fmla="*/ 281593 w 431800"/>
              <a:gd name="connsiteY18" fmla="*/ 365823 h 425789"/>
              <a:gd name="connsiteX19" fmla="*/ 323348 w 431800"/>
              <a:gd name="connsiteY19" fmla="*/ 365823 h 425789"/>
              <a:gd name="connsiteX20" fmla="*/ 323348 w 431800"/>
              <a:gd name="connsiteY20" fmla="*/ 382547 h 425789"/>
              <a:gd name="connsiteX21" fmla="*/ 281593 w 431800"/>
              <a:gd name="connsiteY21" fmla="*/ 382547 h 425789"/>
              <a:gd name="connsiteX22" fmla="*/ 281593 w 431800"/>
              <a:gd name="connsiteY22" fmla="*/ 409804 h 425789"/>
              <a:gd name="connsiteX23" fmla="*/ 328706 w 431800"/>
              <a:gd name="connsiteY23" fmla="*/ 409804 h 425789"/>
              <a:gd name="connsiteX24" fmla="*/ 328706 w 431800"/>
              <a:gd name="connsiteY24" fmla="*/ 425789 h 425789"/>
              <a:gd name="connsiteX25" fmla="*/ 260439 w 431800"/>
              <a:gd name="connsiteY25" fmla="*/ 425789 h 425789"/>
              <a:gd name="connsiteX26" fmla="*/ 167138 w 431800"/>
              <a:gd name="connsiteY26" fmla="*/ 327201 h 425789"/>
              <a:gd name="connsiteX27" fmla="*/ 252033 w 431800"/>
              <a:gd name="connsiteY27" fmla="*/ 327201 h 425789"/>
              <a:gd name="connsiteX28" fmla="*/ 252033 w 431800"/>
              <a:gd name="connsiteY28" fmla="*/ 343833 h 425789"/>
              <a:gd name="connsiteX29" fmla="*/ 220994 w 431800"/>
              <a:gd name="connsiteY29" fmla="*/ 343833 h 425789"/>
              <a:gd name="connsiteX30" fmla="*/ 220994 w 431800"/>
              <a:gd name="connsiteY30" fmla="*/ 425789 h 425789"/>
              <a:gd name="connsiteX31" fmla="*/ 199008 w 431800"/>
              <a:gd name="connsiteY31" fmla="*/ 425789 h 425789"/>
              <a:gd name="connsiteX32" fmla="*/ 199008 w 431800"/>
              <a:gd name="connsiteY32" fmla="*/ 343833 h 425789"/>
              <a:gd name="connsiteX33" fmla="*/ 167138 w 431800"/>
              <a:gd name="connsiteY33" fmla="*/ 343833 h 425789"/>
              <a:gd name="connsiteX34" fmla="*/ 119379 w 431800"/>
              <a:gd name="connsiteY34" fmla="*/ 327201 h 425789"/>
              <a:gd name="connsiteX35" fmla="*/ 145152 w 431800"/>
              <a:gd name="connsiteY35" fmla="*/ 327201 h 425789"/>
              <a:gd name="connsiteX36" fmla="*/ 183766 w 431800"/>
              <a:gd name="connsiteY36" fmla="*/ 425789 h 425789"/>
              <a:gd name="connsiteX37" fmla="*/ 129171 w 431800"/>
              <a:gd name="connsiteY37" fmla="*/ 425789 h 425789"/>
              <a:gd name="connsiteX38" fmla="*/ 129171 w 431800"/>
              <a:gd name="connsiteY38" fmla="*/ 409804 h 425789"/>
              <a:gd name="connsiteX39" fmla="*/ 156515 w 431800"/>
              <a:gd name="connsiteY39" fmla="*/ 409804 h 425789"/>
              <a:gd name="connsiteX40" fmla="*/ 132311 w 431800"/>
              <a:gd name="connsiteY40" fmla="*/ 347713 h 425789"/>
              <a:gd name="connsiteX41" fmla="*/ 102658 w 431800"/>
              <a:gd name="connsiteY41" fmla="*/ 425789 h 425789"/>
              <a:gd name="connsiteX42" fmla="*/ 81411 w 431800"/>
              <a:gd name="connsiteY42" fmla="*/ 425789 h 425789"/>
              <a:gd name="connsiteX43" fmla="*/ 304 w 431800"/>
              <a:gd name="connsiteY43" fmla="*/ 327201 h 425789"/>
              <a:gd name="connsiteX44" fmla="*/ 38962 w 431800"/>
              <a:gd name="connsiteY44" fmla="*/ 327201 h 425789"/>
              <a:gd name="connsiteX45" fmla="*/ 85199 w 431800"/>
              <a:gd name="connsiteY45" fmla="*/ 377253 h 425789"/>
              <a:gd name="connsiteX46" fmla="*/ 35930 w 431800"/>
              <a:gd name="connsiteY46" fmla="*/ 425789 h 425789"/>
              <a:gd name="connsiteX47" fmla="*/ 304 w 431800"/>
              <a:gd name="connsiteY47" fmla="*/ 425789 h 425789"/>
              <a:gd name="connsiteX48" fmla="*/ 0 w 431800"/>
              <a:gd name="connsiteY48" fmla="*/ 0 h 425789"/>
              <a:gd name="connsiteX49" fmla="*/ 430267 w 431800"/>
              <a:gd name="connsiteY49" fmla="*/ 0 h 425789"/>
              <a:gd name="connsiteX50" fmla="*/ 430267 w 431800"/>
              <a:gd name="connsiteY50" fmla="*/ 304372 h 425789"/>
              <a:gd name="connsiteX51" fmla="*/ 0 w 431800"/>
              <a:gd name="connsiteY51" fmla="*/ 304372 h 42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1800" h="425789">
                <a:moveTo>
                  <a:pt x="20503" y="343790"/>
                </a:moveTo>
                <a:lnTo>
                  <a:pt x="20503" y="409200"/>
                </a:lnTo>
                <a:lnTo>
                  <a:pt x="32017" y="409200"/>
                </a:lnTo>
                <a:cubicBezTo>
                  <a:pt x="49671" y="409200"/>
                  <a:pt x="64256" y="397791"/>
                  <a:pt x="65023" y="376495"/>
                </a:cubicBezTo>
                <a:cubicBezTo>
                  <a:pt x="65791" y="355960"/>
                  <a:pt x="54277" y="343790"/>
                  <a:pt x="37390" y="343790"/>
                </a:cubicBezTo>
                <a:close/>
                <a:moveTo>
                  <a:pt x="331663" y="327201"/>
                </a:moveTo>
                <a:lnTo>
                  <a:pt x="353649" y="327201"/>
                </a:lnTo>
                <a:lnTo>
                  <a:pt x="381731" y="403799"/>
                </a:lnTo>
                <a:lnTo>
                  <a:pt x="404456" y="343833"/>
                </a:lnTo>
                <a:lnTo>
                  <a:pt x="379514" y="343833"/>
                </a:lnTo>
                <a:lnTo>
                  <a:pt x="379514" y="327201"/>
                </a:lnTo>
                <a:lnTo>
                  <a:pt x="431800" y="327201"/>
                </a:lnTo>
                <a:lnTo>
                  <a:pt x="393833" y="425789"/>
                </a:lnTo>
                <a:lnTo>
                  <a:pt x="370369" y="425789"/>
                </a:lnTo>
                <a:close/>
                <a:moveTo>
                  <a:pt x="260439" y="327201"/>
                </a:moveTo>
                <a:lnTo>
                  <a:pt x="326396" y="327201"/>
                </a:lnTo>
                <a:lnTo>
                  <a:pt x="326396" y="343833"/>
                </a:lnTo>
                <a:lnTo>
                  <a:pt x="281593" y="343833"/>
                </a:lnTo>
                <a:lnTo>
                  <a:pt x="281593" y="365823"/>
                </a:lnTo>
                <a:lnTo>
                  <a:pt x="323348" y="365823"/>
                </a:lnTo>
                <a:lnTo>
                  <a:pt x="323348" y="382547"/>
                </a:lnTo>
                <a:lnTo>
                  <a:pt x="281593" y="382547"/>
                </a:lnTo>
                <a:lnTo>
                  <a:pt x="281593" y="409804"/>
                </a:lnTo>
                <a:lnTo>
                  <a:pt x="328706" y="409804"/>
                </a:lnTo>
                <a:lnTo>
                  <a:pt x="328706" y="425789"/>
                </a:lnTo>
                <a:lnTo>
                  <a:pt x="260439" y="425789"/>
                </a:lnTo>
                <a:close/>
                <a:moveTo>
                  <a:pt x="167138" y="327201"/>
                </a:moveTo>
                <a:lnTo>
                  <a:pt x="252033" y="327201"/>
                </a:lnTo>
                <a:lnTo>
                  <a:pt x="252033" y="343833"/>
                </a:lnTo>
                <a:lnTo>
                  <a:pt x="220994" y="343833"/>
                </a:lnTo>
                <a:lnTo>
                  <a:pt x="220994" y="425789"/>
                </a:lnTo>
                <a:lnTo>
                  <a:pt x="199008" y="425789"/>
                </a:lnTo>
                <a:lnTo>
                  <a:pt x="199008" y="343833"/>
                </a:lnTo>
                <a:lnTo>
                  <a:pt x="167138" y="343833"/>
                </a:lnTo>
                <a:close/>
                <a:moveTo>
                  <a:pt x="119379" y="327201"/>
                </a:moveTo>
                <a:lnTo>
                  <a:pt x="145152" y="327201"/>
                </a:lnTo>
                <a:lnTo>
                  <a:pt x="183766" y="425789"/>
                </a:lnTo>
                <a:lnTo>
                  <a:pt x="129171" y="425789"/>
                </a:lnTo>
                <a:lnTo>
                  <a:pt x="129171" y="409804"/>
                </a:lnTo>
                <a:lnTo>
                  <a:pt x="156515" y="409804"/>
                </a:lnTo>
                <a:lnTo>
                  <a:pt x="132311" y="347713"/>
                </a:lnTo>
                <a:lnTo>
                  <a:pt x="102658" y="425789"/>
                </a:lnTo>
                <a:lnTo>
                  <a:pt x="81411" y="425789"/>
                </a:lnTo>
                <a:close/>
                <a:moveTo>
                  <a:pt x="304" y="327201"/>
                </a:moveTo>
                <a:lnTo>
                  <a:pt x="38962" y="327201"/>
                </a:lnTo>
                <a:cubicBezTo>
                  <a:pt x="65491" y="327201"/>
                  <a:pt x="84441" y="346919"/>
                  <a:pt x="85199" y="377253"/>
                </a:cubicBezTo>
                <a:cubicBezTo>
                  <a:pt x="85199" y="404555"/>
                  <a:pt x="62459" y="425789"/>
                  <a:pt x="35930" y="425789"/>
                </a:cubicBezTo>
                <a:lnTo>
                  <a:pt x="304" y="425789"/>
                </a:lnTo>
                <a:close/>
                <a:moveTo>
                  <a:pt x="0" y="0"/>
                </a:moveTo>
                <a:lnTo>
                  <a:pt x="430267" y="0"/>
                </a:lnTo>
                <a:lnTo>
                  <a:pt x="430267" y="304372"/>
                </a:lnTo>
                <a:lnTo>
                  <a:pt x="0" y="3043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553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B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25649" y="0"/>
            <a:ext cx="10531078" cy="1336477"/>
          </a:xfrm>
          <a:prstGeom prst="rect">
            <a:avLst/>
          </a:prstGeom>
        </p:spPr>
        <p:txBody>
          <a:bodyPr vert="horz" lIns="0" tIns="342000" rIns="0" bIns="0" rtlCol="0" anchor="t" anchorCtr="0">
            <a:noAutofit/>
          </a:bodyPr>
          <a:lstStyle/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30461" y="1741290"/>
            <a:ext cx="10530563" cy="4455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49F7C0A-5F13-4046-9280-FB1F4C663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-182143" y="391419"/>
            <a:ext cx="168750" cy="5805785"/>
            <a:chOff x="-180000" y="417513"/>
            <a:chExt cx="180000" cy="6192837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B50B15BE-F5CE-46EC-AA89-28576B2F594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-180000" y="417513"/>
              <a:ext cx="18000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31A58D5B-0F77-4BCF-8F40-8086334C2991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-180000" y="1425575"/>
              <a:ext cx="18000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E1DE6884-12F1-481D-9652-1DA6D17A7809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-180000" y="6610350"/>
              <a:ext cx="180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B9890DDC-AF54-472F-8C1A-08E8CF4557F4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-180000" y="1857375"/>
              <a:ext cx="180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B04E203-37DA-49E0-8077-FC84C0D11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12207625" y="391419"/>
            <a:ext cx="168750" cy="5805785"/>
            <a:chOff x="13004800" y="417513"/>
            <a:chExt cx="180000" cy="6192837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A05D8C0B-45C6-44B6-AD29-C0589D745854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3004800" y="417513"/>
              <a:ext cx="18000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B014A53A-C4A5-45E0-A15D-314AD8563DB9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3004800" y="1425575"/>
              <a:ext cx="18000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0B5C577E-26B9-46BF-9615-859C1364444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3004800" y="6610350"/>
              <a:ext cx="180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30A2CD38-AD63-421C-9CE1-7D1526F96DB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3004800" y="1857375"/>
              <a:ext cx="180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5800E6B-5367-4C0B-8582-D711C0533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426311" y="-189588"/>
            <a:ext cx="10932252" cy="168750"/>
            <a:chOff x="454731" y="-180000"/>
            <a:chExt cx="11661069" cy="180000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AA0F9C05-B7F7-42A8-835B-CCAB43D6231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883356" y="-180000"/>
              <a:ext cx="0" cy="180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545DBB29-A695-4CDE-B8D2-70831578848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2115800" y="-180000"/>
              <a:ext cx="0" cy="180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>
              <a:extLst>
                <a:ext uri="{FF2B5EF4-FFF2-40B4-BE49-F238E27FC236}">
                  <a16:creationId xmlns:a16="http://schemas.microsoft.com/office/drawing/2014/main" id="{65C0569E-249A-48BF-B596-AD0AA75B0118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364731" y="-90000"/>
              <a:ext cx="18000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420F848E-E9F1-4C3E-AA25-A395C85AA267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11596400" y="-90000"/>
              <a:ext cx="18000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C4EE6A3-FF68-4AD3-830B-491A04740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828146" y="6873748"/>
            <a:ext cx="10530416" cy="168750"/>
            <a:chOff x="883356" y="-180000"/>
            <a:chExt cx="11232444" cy="180000"/>
          </a:xfrm>
        </p:grpSpPr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B98EEAF8-C6BA-4EFB-B9DA-E3BD5542C5A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883356" y="-180000"/>
              <a:ext cx="0" cy="180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7EE3B2A-1F13-43A6-B1F9-DE84BD024744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2115800" y="-180000"/>
              <a:ext cx="0" cy="180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AD996BDD-B4B9-4A14-BD59-06665BC1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6602016"/>
            <a:ext cx="12192000" cy="255984"/>
          </a:xfrm>
          <a:prstGeom prst="rect">
            <a:avLst/>
          </a:prstGeom>
          <a:solidFill>
            <a:srgbClr val="FBF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94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740804" y="6602016"/>
            <a:ext cx="1215923" cy="2214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rgbClr val="666666"/>
                </a:solidFill>
              </a:defRPr>
            </a:lvl1pPr>
          </a:lstStyle>
          <a:p>
            <a:fld id="{6B7651FE-0EFB-46CC-BE89-C20A68942035}" type="datetime1">
              <a:rPr lang="de-DE" smtClean="0"/>
              <a:t>28.07.2023</a:t>
            </a:fld>
            <a:endParaRPr lang="de-DE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25649" y="6602016"/>
            <a:ext cx="4049614" cy="2214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rgbClr val="666666"/>
                </a:solidFill>
              </a:defRPr>
            </a:lvl1pPr>
          </a:lstStyle>
          <a:p>
            <a:r>
              <a:rPr lang="de-DE"/>
              <a:t>Hier kann eine Fußzeile stehen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6727" y="6602016"/>
            <a:ext cx="809625" cy="2214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rgbClr val="666666"/>
                </a:solidFill>
              </a:defRPr>
            </a:lvl1pPr>
          </a:lstStyle>
          <a:p>
            <a:fld id="{D612FFA8-16F3-4D16-935C-858579C7B6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5B07BD8-E4A0-612A-4A92-6290DF5DF87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09191" y="6743700"/>
            <a:ext cx="394395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7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Intern –</a:t>
            </a:r>
          </a:p>
        </p:txBody>
      </p:sp>
    </p:spTree>
    <p:extLst>
      <p:ext uri="{BB962C8B-B14F-4D97-AF65-F5344CB8AC3E}">
        <p14:creationId xmlns:p14="http://schemas.microsoft.com/office/powerpoint/2010/main" val="10409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83" r:id="rId3"/>
    <p:sldLayoutId id="2147483684" r:id="rId4"/>
    <p:sldLayoutId id="2147483686" r:id="rId5"/>
    <p:sldLayoutId id="2147483685" r:id="rId6"/>
    <p:sldLayoutId id="2147483687" r:id="rId7"/>
    <p:sldLayoutId id="2147483688" r:id="rId8"/>
    <p:sldLayoutId id="2147483662" r:id="rId9"/>
    <p:sldLayoutId id="2147483695" r:id="rId10"/>
    <p:sldLayoutId id="2147483663" r:id="rId11"/>
    <p:sldLayoutId id="2147483664" r:id="rId12"/>
    <p:sldLayoutId id="2147483665" r:id="rId13"/>
    <p:sldLayoutId id="2147483666" r:id="rId14"/>
    <p:sldLayoutId id="2147483669" r:id="rId15"/>
    <p:sldLayoutId id="2147483668" r:id="rId16"/>
    <p:sldLayoutId id="2147483667" r:id="rId17"/>
    <p:sldLayoutId id="2147483671" r:id="rId18"/>
    <p:sldLayoutId id="2147483670" r:id="rId19"/>
    <p:sldLayoutId id="2147483672" r:id="rId20"/>
    <p:sldLayoutId id="2147483673" r:id="rId21"/>
    <p:sldLayoutId id="2147483674" r:id="rId22"/>
    <p:sldLayoutId id="2147483696" r:id="rId23"/>
    <p:sldLayoutId id="2147483676" r:id="rId24"/>
    <p:sldLayoutId id="2147483680" r:id="rId25"/>
    <p:sldLayoutId id="2147483689" r:id="rId26"/>
    <p:sldLayoutId id="2147483697" r:id="rId27"/>
    <p:sldLayoutId id="2147483737" r:id="rId28"/>
    <p:sldLayoutId id="2147483738" r:id="rId29"/>
    <p:sldLayoutId id="2147483740" r:id="rId30"/>
  </p:sldLayoutIdLst>
  <p:hf hdr="0"/>
  <p:txStyles>
    <p:titleStyle>
      <a:lvl1pPr algn="l" defTabSz="914428" rtl="0" eaLnBrk="1" latinLnBrk="0" hangingPunct="1">
        <a:lnSpc>
          <a:spcPct val="100000"/>
        </a:lnSpc>
        <a:spcBef>
          <a:spcPct val="0"/>
        </a:spcBef>
        <a:buNone/>
        <a:defRPr sz="2625" b="1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sz="2625" b="1" kern="1200" baseline="0">
          <a:latin typeface="+mj-lt"/>
        </a:defRPr>
      </a:lvl2pPr>
      <a:lvl3pPr eaLnBrk="1" hangingPunct="1">
        <a:defRPr sz="2625" b="1" kern="1200" baseline="0">
          <a:latin typeface="+mj-lt"/>
        </a:defRPr>
      </a:lvl3pPr>
      <a:lvl4pPr eaLnBrk="1" hangingPunct="1">
        <a:defRPr sz="2625" b="1" kern="1200" baseline="0">
          <a:latin typeface="+mj-lt"/>
        </a:defRPr>
      </a:lvl4pPr>
      <a:lvl5pPr eaLnBrk="1" hangingPunct="1">
        <a:defRPr sz="2625" b="1" kern="1200" baseline="0">
          <a:latin typeface="+mj-lt"/>
        </a:defRPr>
      </a:lvl5pPr>
      <a:lvl6pPr eaLnBrk="1" hangingPunct="1">
        <a:defRPr sz="2625" b="1" kern="1200" baseline="0">
          <a:latin typeface="+mj-lt"/>
        </a:defRPr>
      </a:lvl6pPr>
      <a:lvl7pPr eaLnBrk="1" hangingPunct="1">
        <a:defRPr sz="2625" b="1" kern="1200" baseline="0">
          <a:latin typeface="+mj-lt"/>
        </a:defRPr>
      </a:lvl7pPr>
      <a:lvl8pPr eaLnBrk="1" hangingPunct="1">
        <a:defRPr sz="2625" b="1" kern="1200" baseline="0">
          <a:latin typeface="+mj-lt"/>
        </a:defRPr>
      </a:lvl8pPr>
      <a:lvl9pPr eaLnBrk="1" hangingPunct="1">
        <a:defRPr sz="2625" b="1" kern="1200" baseline="0">
          <a:latin typeface="+mj-lt"/>
        </a:defRPr>
      </a:lvl9pPr>
    </p:titleStyle>
    <p:bodyStyle>
      <a:lvl1pPr marL="0" indent="0" algn="l" defTabSz="914428" rtl="0" eaLnBrk="1" latinLnBrk="0" hangingPunct="1">
        <a:lnSpc>
          <a:spcPct val="100000"/>
        </a:lnSpc>
        <a:spcBef>
          <a:spcPts val="469"/>
        </a:spcBef>
        <a:spcAft>
          <a:spcPts val="469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28" rtl="0" eaLnBrk="1" latinLnBrk="0" hangingPunct="1">
        <a:lnSpc>
          <a:spcPct val="100000"/>
        </a:lnSpc>
        <a:spcBef>
          <a:spcPts val="469"/>
        </a:spcBef>
        <a:spcAft>
          <a:spcPts val="469"/>
        </a:spcAft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02500" indent="-202500" algn="l" defTabSz="914428" rtl="0" eaLnBrk="1" latinLnBrk="0" hangingPunct="1">
        <a:lnSpc>
          <a:spcPct val="100000"/>
        </a:lnSpc>
        <a:spcBef>
          <a:spcPts val="469"/>
        </a:spcBef>
        <a:spcAft>
          <a:spcPts val="469"/>
        </a:spcAft>
        <a:buClr>
          <a:schemeClr val="tx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404813" indent="-202500" algn="l" defTabSz="914428" rtl="0" eaLnBrk="1" latinLnBrk="0" hangingPunct="1">
        <a:lnSpc>
          <a:spcPct val="100000"/>
        </a:lnSpc>
        <a:spcBef>
          <a:spcPts val="0"/>
        </a:spcBef>
        <a:spcAft>
          <a:spcPts val="469"/>
        </a:spcAft>
        <a:buClr>
          <a:schemeClr val="tx1"/>
        </a:buClr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607500" indent="-202500" algn="l" defTabSz="914428" rtl="0" eaLnBrk="1" latinLnBrk="0" hangingPunct="1">
        <a:lnSpc>
          <a:spcPct val="100000"/>
        </a:lnSpc>
        <a:spcBef>
          <a:spcPts val="0"/>
        </a:spcBef>
        <a:spcAft>
          <a:spcPts val="469"/>
        </a:spcAft>
        <a:buClr>
          <a:schemeClr val="tx1"/>
        </a:buClr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00" indent="-202500" algn="l" defTabSz="914428" rtl="0" eaLnBrk="1" latinLnBrk="0" hangingPunct="1">
        <a:lnSpc>
          <a:spcPct val="100000"/>
        </a:lnSpc>
        <a:spcBef>
          <a:spcPts val="469"/>
        </a:spcBef>
        <a:spcAft>
          <a:spcPts val="469"/>
        </a:spcAft>
        <a:buClr>
          <a:schemeClr val="tx1"/>
        </a:buClr>
        <a:buFont typeface="+mj-lt"/>
        <a:buAutoNum type="arabicPeriod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405000" indent="-202500" algn="l" defTabSz="914428" rtl="0" eaLnBrk="1" latinLnBrk="0" hangingPunct="1">
        <a:lnSpc>
          <a:spcPct val="100000"/>
        </a:lnSpc>
        <a:spcBef>
          <a:spcPts val="0"/>
        </a:spcBef>
        <a:spcAft>
          <a:spcPts val="469"/>
        </a:spcAft>
        <a:buClr>
          <a:schemeClr val="tx1"/>
        </a:buClr>
        <a:buFont typeface="+mj-lt"/>
        <a:buAutoNum type="alphaLcPeriod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28" rtl="0" eaLnBrk="1" latinLnBrk="0" hangingPunct="1">
        <a:lnSpc>
          <a:spcPct val="100000"/>
        </a:lnSpc>
        <a:spcBef>
          <a:spcPts val="469"/>
        </a:spcBef>
        <a:spcAft>
          <a:spcPts val="469"/>
        </a:spcAft>
        <a:buFont typeface="Arial" panose="020B0604020202020204" pitchFamily="34" charset="0"/>
        <a:buNone/>
        <a:defRPr sz="1875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28" rtl="0" eaLnBrk="1" latinLnBrk="0" hangingPunct="1">
        <a:lnSpc>
          <a:spcPct val="100000"/>
        </a:lnSpc>
        <a:spcBef>
          <a:spcPts val="469"/>
        </a:spcBef>
        <a:spcAft>
          <a:spcPts val="469"/>
        </a:spcAft>
        <a:buFont typeface="Arial" panose="020B0604020202020204" pitchFamily="34" charset="0"/>
        <a:buNone/>
        <a:defRPr sz="750" kern="1200">
          <a:solidFill>
            <a:srgbClr val="6666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8" userDrawn="1">
          <p15:clr>
            <a:srgbClr val="F26B43"/>
          </p15:clr>
        </p15:guide>
        <p15:guide id="2" pos="7412" userDrawn="1">
          <p15:clr>
            <a:srgbClr val="A4A3A4"/>
          </p15:clr>
        </p15:guide>
        <p15:guide id="3" pos="523" userDrawn="1">
          <p15:clr>
            <a:srgbClr val="9FCC3B"/>
          </p15:clr>
        </p15:guide>
        <p15:guide id="4" pos="7157" userDrawn="1">
          <p15:clr>
            <a:srgbClr val="9FCC3B"/>
          </p15:clr>
        </p15:guide>
        <p15:guide id="5" pos="778" userDrawn="1">
          <p15:clr>
            <a:srgbClr val="A4A3A4"/>
          </p15:clr>
        </p15:guide>
        <p15:guide id="6" pos="6902" userDrawn="1">
          <p15:clr>
            <a:srgbClr val="F26B43"/>
          </p15:clr>
        </p15:guide>
        <p15:guide id="7" pos="1033" userDrawn="1">
          <p15:clr>
            <a:srgbClr val="A4A3A4"/>
          </p15:clr>
        </p15:guide>
        <p15:guide id="8" pos="1288" userDrawn="1">
          <p15:clr>
            <a:srgbClr val="A4A3A4"/>
          </p15:clr>
        </p15:guide>
        <p15:guide id="9" pos="1544" userDrawn="1">
          <p15:clr>
            <a:srgbClr val="A4A3A4"/>
          </p15:clr>
        </p15:guide>
        <p15:guide id="10" pos="1799" userDrawn="1">
          <p15:clr>
            <a:srgbClr val="A4A3A4"/>
          </p15:clr>
        </p15:guide>
        <p15:guide id="11" pos="2054" userDrawn="1">
          <p15:clr>
            <a:srgbClr val="A4A3A4"/>
          </p15:clr>
        </p15:guide>
        <p15:guide id="12" pos="2309" userDrawn="1">
          <p15:clr>
            <a:srgbClr val="A4A3A4"/>
          </p15:clr>
        </p15:guide>
        <p15:guide id="13" pos="2564" userDrawn="1">
          <p15:clr>
            <a:srgbClr val="A4A3A4"/>
          </p15:clr>
        </p15:guide>
        <p15:guide id="14" pos="2819" userDrawn="1">
          <p15:clr>
            <a:srgbClr val="A4A3A4"/>
          </p15:clr>
        </p15:guide>
        <p15:guide id="15" pos="3075" userDrawn="1">
          <p15:clr>
            <a:srgbClr val="A4A3A4"/>
          </p15:clr>
        </p15:guide>
        <p15:guide id="16" pos="3330" userDrawn="1">
          <p15:clr>
            <a:srgbClr val="A4A3A4"/>
          </p15:clr>
        </p15:guide>
        <p15:guide id="17" pos="3585" userDrawn="1">
          <p15:clr>
            <a:srgbClr val="A4A3A4"/>
          </p15:clr>
        </p15:guide>
        <p15:guide id="18" pos="3840" userDrawn="1">
          <p15:clr>
            <a:srgbClr val="A4A3A4"/>
          </p15:clr>
        </p15:guide>
        <p15:guide id="19" pos="4095" userDrawn="1">
          <p15:clr>
            <a:srgbClr val="A4A3A4"/>
          </p15:clr>
        </p15:guide>
        <p15:guide id="20" pos="4350" userDrawn="1">
          <p15:clr>
            <a:srgbClr val="A4A3A4"/>
          </p15:clr>
        </p15:guide>
        <p15:guide id="21" pos="4605" userDrawn="1">
          <p15:clr>
            <a:srgbClr val="A4A3A4"/>
          </p15:clr>
        </p15:guide>
        <p15:guide id="22" pos="4861" userDrawn="1">
          <p15:clr>
            <a:srgbClr val="A4A3A4"/>
          </p15:clr>
        </p15:guide>
        <p15:guide id="23" pos="5116" userDrawn="1">
          <p15:clr>
            <a:srgbClr val="A4A3A4"/>
          </p15:clr>
        </p15:guide>
        <p15:guide id="24" pos="5371" userDrawn="1">
          <p15:clr>
            <a:srgbClr val="A4A3A4"/>
          </p15:clr>
        </p15:guide>
        <p15:guide id="25" pos="5626" userDrawn="1">
          <p15:clr>
            <a:srgbClr val="A4A3A4"/>
          </p15:clr>
        </p15:guide>
        <p15:guide id="26" pos="5881" userDrawn="1">
          <p15:clr>
            <a:srgbClr val="A4A3A4"/>
          </p15:clr>
        </p15:guide>
        <p15:guide id="27" pos="6136" userDrawn="1">
          <p15:clr>
            <a:srgbClr val="A4A3A4"/>
          </p15:clr>
        </p15:guide>
        <p15:guide id="28" pos="6392" userDrawn="1">
          <p15:clr>
            <a:srgbClr val="A4A3A4"/>
          </p15:clr>
        </p15:guide>
        <p15:guide id="29" pos="6646" userDrawn="1">
          <p15:clr>
            <a:srgbClr val="A4A3A4"/>
          </p15:clr>
        </p15:guide>
        <p15:guide id="30" orient="horz" pos="247" userDrawn="1">
          <p15:clr>
            <a:srgbClr val="F26B43"/>
          </p15:clr>
        </p15:guide>
        <p15:guide id="31" orient="horz" pos="842" userDrawn="1">
          <p15:clr>
            <a:srgbClr val="F26B43"/>
          </p15:clr>
        </p15:guide>
        <p15:guide id="32" orient="horz" pos="1097" userDrawn="1">
          <p15:clr>
            <a:srgbClr val="9FCC3B"/>
          </p15:clr>
        </p15:guide>
        <p15:guide id="33" orient="horz" pos="3904" userDrawn="1">
          <p15:clr>
            <a:srgbClr val="9FCC3B"/>
          </p15:clr>
        </p15:guide>
        <p15:guide id="34" orient="horz" pos="1352" userDrawn="1">
          <p15:clr>
            <a:srgbClr val="A4A3A4"/>
          </p15:clr>
        </p15:guide>
        <p15:guide id="35" orient="horz" pos="1607" userDrawn="1">
          <p15:clr>
            <a:srgbClr val="A4A3A4"/>
          </p15:clr>
        </p15:guide>
        <p15:guide id="36" orient="horz" pos="1862" userDrawn="1">
          <p15:clr>
            <a:srgbClr val="A4A3A4"/>
          </p15:clr>
        </p15:guide>
        <p15:guide id="37" orient="horz" pos="2118" userDrawn="1">
          <p15:clr>
            <a:srgbClr val="A4A3A4"/>
          </p15:clr>
        </p15:guide>
        <p15:guide id="38" orient="horz" pos="2373" userDrawn="1">
          <p15:clr>
            <a:srgbClr val="A4A3A4"/>
          </p15:clr>
        </p15:guide>
        <p15:guide id="39" orient="horz" pos="2628" userDrawn="1">
          <p15:clr>
            <a:srgbClr val="A4A3A4"/>
          </p15:clr>
        </p15:guide>
        <p15:guide id="40" orient="horz" pos="2883" userDrawn="1">
          <p15:clr>
            <a:srgbClr val="A4A3A4"/>
          </p15:clr>
        </p15:guide>
        <p15:guide id="41" orient="horz" pos="3138" userDrawn="1">
          <p15:clr>
            <a:srgbClr val="A4A3A4"/>
          </p15:clr>
        </p15:guide>
        <p15:guide id="42" orient="horz" pos="3393" userDrawn="1">
          <p15:clr>
            <a:srgbClr val="A4A3A4"/>
          </p15:clr>
        </p15:guide>
        <p15:guide id="43" orient="horz" pos="3649" userDrawn="1">
          <p15:clr>
            <a:srgbClr val="A4A3A4"/>
          </p15:clr>
        </p15:guide>
        <p15:guide id="44" orient="horz" pos="415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ev.de/dnlexom/api/content/v01/entity/st63050425036053515_de.docx?save=False&amp;docId=1026887" TargetMode="External"/><Relationship Id="rId2" Type="http://schemas.openxmlformats.org/officeDocument/2006/relationships/hyperlink" Target="https://www.datev.de/dnlexom/api/content/v01/entity/st63050425035912203_de.docx?save=False&amp;docId=1026887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datev.de/dnlexom/api/content/v01/entity/st63050425035912203_de.docx?save=False&amp;docId=1026887" TargetMode="External"/><Relationship Id="rId7" Type="http://schemas.openxmlformats.org/officeDocument/2006/relationships/image" Target="../media/image9.svg"/><Relationship Id="rId2" Type="http://schemas.openxmlformats.org/officeDocument/2006/relationships/hyperlink" Target="https://www.datev.de/dnlexom/api/content/v01/entity/st27021628017089547_de.docx?save=False&amp;docId=1026887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www.datev.de/dnlexom/api/content/v01/entity/st63050425035912203_de.docx?save=False&amp;docId=1026887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ev.de/dnlexom/api/content/v01/entity/st63050425035912203_de.docx?save=False&amp;docId=1026887" TargetMode="External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3C1B3A4E-D81B-485E-8936-F427814602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5586937B-6FA8-4B1A-9FD4-7989A452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PUEG</a:t>
            </a:r>
          </a:p>
        </p:txBody>
      </p:sp>
      <p:sp>
        <p:nvSpPr>
          <p:cNvPr id="15" name="Untertitel 14">
            <a:extLst>
              <a:ext uri="{FF2B5EF4-FFF2-40B4-BE49-F238E27FC236}">
                <a16:creationId xmlns:a16="http://schemas.microsoft.com/office/drawing/2014/main" id="{18B703C6-9A89-437E-A28E-1B51150DC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2600215-E05D-4590-B592-EB6FAFA131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B18DB08-58C3-47FC-A90A-6F42A208CC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SmartArt-Platzhalter 18">
            <a:extLst>
              <a:ext uri="{FF2B5EF4-FFF2-40B4-BE49-F238E27FC236}">
                <a16:creationId xmlns:a16="http://schemas.microsoft.com/office/drawing/2014/main" id="{78109864-DCF9-4C93-989D-D03BEF60A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/>
          </p:nvPr>
        </p:nvSpPr>
        <p:spPr/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A06C19B-3E70-4DDD-A5B4-C9AD66373B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Hier kann eine Fußzeile stehen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184CFE8-AC19-44EC-A07A-FA5701BF47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2FFA8-16F3-4D16-935C-858579C7B661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0564A4-D52A-4A73-BE57-EF7DCC2109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85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12CD4-CDA8-E9D0-2314-216C2659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1FC3D8-3A27-07A0-0B90-4D621397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9BA-8A16-4A02-9299-400AED54C2B3}" type="datetime1">
              <a:rPr lang="de-DE" smtClean="0"/>
              <a:t>28.07.2023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AEFD7D-8D2D-FED3-C2EC-A966BDA8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kann eine Fußzeile stehen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C02024-0CA4-29A3-3042-EBDE25276D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Ein kurzer Überblick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PUEG-Prozesse mit DATEV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Import/Export in den Lohnprogrammen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PUEG mit DATEV Personaldaten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15FC8E-A58F-8540-3A67-1D6A5AF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FFA8-16F3-4D16-935C-858579C7B661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D691B0E6-2FA3-7C2B-722E-96D74D822A70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/>
      </p:sp>
    </p:spTree>
    <p:extLst>
      <p:ext uri="{BB962C8B-B14F-4D97-AF65-F5344CB8AC3E}">
        <p14:creationId xmlns:p14="http://schemas.microsoft.com/office/powerpoint/2010/main" val="264985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47185F3A-920C-93A4-8680-2F7E9416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Pflegeunterstützungs- und Entlastungsgesetz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3371209-62A5-908B-A5C9-5860EFBA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4E0-2DB8-4CFF-84A1-560D3809C81B}" type="datetime1">
              <a:rPr lang="de-DE" smtClean="0"/>
              <a:t>28.07.2023</a:t>
            </a:fld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3159B9C-625E-C80A-9316-195523F1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kann eine Fußzeile stehen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11F5273-E9C9-8095-73CE-5382322D6C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463" y="1744266"/>
            <a:ext cx="8100715" cy="4455914"/>
          </a:xfrm>
        </p:spPr>
        <p:txBody>
          <a:bodyPr vert="horz" lIns="0" tIns="0" rIns="0" bIns="0" rtlCol="0" anchor="t">
            <a:noAutofit/>
          </a:bodyPr>
          <a:lstStyle/>
          <a:p>
            <a:pPr marL="267891" indent="-267891">
              <a:buFont typeface="Arial" panose="020B0604020202020204" pitchFamily="34" charset="0"/>
              <a:buChar char="•"/>
            </a:pPr>
            <a:r>
              <a:rPr lang="de-DE" sz="1875"/>
              <a:t>Gesetzlicher Beitragssatz soll zum 1. Juli 2023 von derzeit 3,05% auf 3,4% steigen. Die private Pflegeversicherung ist somit nicht betroffen.</a:t>
            </a:r>
            <a:endParaRPr lang="de-DE" sz="1875">
              <a:cs typeface="Segoe UI"/>
            </a:endParaRPr>
          </a:p>
          <a:p>
            <a:pPr marL="267891" indent="-267891">
              <a:buFont typeface="Arial" panose="020B0604020202020204" pitchFamily="34" charset="0"/>
              <a:buChar char="•"/>
            </a:pPr>
            <a:r>
              <a:rPr lang="de-DE" sz="1875"/>
              <a:t>Beitragszuschlag zur Pflegeversicherung für Kinderlose soll zum 1. Juli 2023 von derzeit 0,35% auf 0,6% steigen.</a:t>
            </a:r>
          </a:p>
          <a:p>
            <a:pPr marL="267891" indent="-267891">
              <a:buFont typeface="Arial" panose="020B0604020202020204" pitchFamily="34" charset="0"/>
              <a:buChar char="•"/>
            </a:pPr>
            <a:r>
              <a:rPr lang="de-DE" sz="1875"/>
              <a:t>Beitrag soll ab dem zweiten Kind unter 25 um 0,25% pro Kind gesenkt werden und auf maximal 1 % begrenzt werden.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7686504-108C-6DE3-65B9-84B9CA68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FFA8-16F3-4D16-935C-858579C7B661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6" name="SmartArt-Platzhalter 15">
            <a:extLst>
              <a:ext uri="{FF2B5EF4-FFF2-40B4-BE49-F238E27FC236}">
                <a16:creationId xmlns:a16="http://schemas.microsoft.com/office/drawing/2014/main" id="{EF14F0F7-1841-B7FD-AA44-38A182A72A68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/>
      </p:sp>
      <p:graphicFrame>
        <p:nvGraphicFramePr>
          <p:cNvPr id="17" name="Tabelle 17">
            <a:extLst>
              <a:ext uri="{FF2B5EF4-FFF2-40B4-BE49-F238E27FC236}">
                <a16:creationId xmlns:a16="http://schemas.microsoft.com/office/drawing/2014/main" id="{3CC30C81-C920-A8E9-DEEE-51A8E1F6D885}"/>
              </a:ext>
            </a:extLst>
          </p:cNvPr>
          <p:cNvGraphicFramePr>
            <a:graphicFrameLocks noGrp="1"/>
          </p:cNvGraphicFramePr>
          <p:nvPr/>
        </p:nvGraphicFramePr>
        <p:xfrm>
          <a:off x="830460" y="3880783"/>
          <a:ext cx="8505900" cy="243364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26475">
                  <a:extLst>
                    <a:ext uri="{9D8B030D-6E8A-4147-A177-3AD203B41FA5}">
                      <a16:colId xmlns:a16="http://schemas.microsoft.com/office/drawing/2014/main" val="2855934625"/>
                    </a:ext>
                  </a:extLst>
                </a:gridCol>
                <a:gridCol w="2126475">
                  <a:extLst>
                    <a:ext uri="{9D8B030D-6E8A-4147-A177-3AD203B41FA5}">
                      <a16:colId xmlns:a16="http://schemas.microsoft.com/office/drawing/2014/main" val="2507390531"/>
                    </a:ext>
                  </a:extLst>
                </a:gridCol>
                <a:gridCol w="2126475">
                  <a:extLst>
                    <a:ext uri="{9D8B030D-6E8A-4147-A177-3AD203B41FA5}">
                      <a16:colId xmlns:a16="http://schemas.microsoft.com/office/drawing/2014/main" val="566964870"/>
                    </a:ext>
                  </a:extLst>
                </a:gridCol>
                <a:gridCol w="2126475">
                  <a:extLst>
                    <a:ext uri="{9D8B030D-6E8A-4147-A177-3AD203B41FA5}">
                      <a16:colId xmlns:a16="http://schemas.microsoft.com/office/drawing/2014/main" val="2997045285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Beitrag zur PV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PV-Gesamtbeitrag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AN-PV-Beitrag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AG-PV-Beitrag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366025757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Kinderlose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4,00%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2,30%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1,70%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318045474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Eltern mit Kind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3,40%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1,70%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1,70%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286613536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Eltern mit 2 Kindern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3,15%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1,45%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1,70%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387465919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Eltern mit 3 Kindern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2,90%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1,20%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1,70%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85745225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Eltern mit 4 Kindern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2,65%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0,95%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1,70%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71869419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Eltern mit 5 Kindern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2,40%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0,7%</a:t>
                      </a: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1,70%</a:t>
                      </a: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518611337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11F5FCEE-59EB-15C8-BC94-4F4F45FEB411}"/>
              </a:ext>
            </a:extLst>
          </p:cNvPr>
          <p:cNvSpPr txBox="1"/>
          <p:nvPr/>
        </p:nvSpPr>
        <p:spPr bwMode="gray">
          <a:xfrm>
            <a:off x="9522006" y="6089455"/>
            <a:ext cx="1957718" cy="405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313"/>
              <a:t>Gilt nicht für Sachsen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6CB0389-14FF-5ABC-8583-81FE42F84834}"/>
              </a:ext>
            </a:extLst>
          </p:cNvPr>
          <p:cNvSpPr/>
          <p:nvPr/>
        </p:nvSpPr>
        <p:spPr bwMode="gray">
          <a:xfrm>
            <a:off x="9522007" y="2259562"/>
            <a:ext cx="877598" cy="60461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202500" rIns="202500" bIns="202500" rtlCol="0" anchor="ctr" anchorCtr="0"/>
          <a:lstStyle/>
          <a:p>
            <a:pPr algn="ctr">
              <a:spcBef>
                <a:spcPts val="469"/>
              </a:spcBef>
              <a:spcAft>
                <a:spcPts val="469"/>
              </a:spcAft>
            </a:pPr>
            <a:r>
              <a:rPr lang="de-DE" sz="1125"/>
              <a:t>PV</a:t>
            </a:r>
            <a:br>
              <a:rPr lang="de-DE" sz="1125"/>
            </a:br>
            <a:r>
              <a:rPr lang="de-DE" sz="1125"/>
              <a:t>3,05%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303124DC-B2E8-161F-1463-9955FF05A778}"/>
              </a:ext>
            </a:extLst>
          </p:cNvPr>
          <p:cNvSpPr/>
          <p:nvPr/>
        </p:nvSpPr>
        <p:spPr bwMode="gray">
          <a:xfrm>
            <a:off x="10500865" y="2053045"/>
            <a:ext cx="877598" cy="81113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202500" rIns="202500" bIns="202500" rtlCol="0" anchor="ctr" anchorCtr="0"/>
          <a:lstStyle/>
          <a:p>
            <a:pPr algn="ctr">
              <a:spcBef>
                <a:spcPts val="469"/>
              </a:spcBef>
              <a:spcAft>
                <a:spcPts val="469"/>
              </a:spcAft>
            </a:pPr>
            <a:r>
              <a:rPr lang="de-DE" sz="1125"/>
              <a:t>PV</a:t>
            </a:r>
            <a:br>
              <a:rPr lang="de-DE" sz="1125"/>
            </a:br>
            <a:r>
              <a:rPr lang="de-DE" sz="1125"/>
              <a:t>3,40%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ACD82C3-7E39-E759-B8AB-296C6A399C16}"/>
              </a:ext>
            </a:extLst>
          </p:cNvPr>
          <p:cNvSpPr/>
          <p:nvPr/>
        </p:nvSpPr>
        <p:spPr bwMode="gray">
          <a:xfrm>
            <a:off x="9522007" y="1783014"/>
            <a:ext cx="877598" cy="40504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202500" rIns="202500" bIns="202500" rtlCol="0" anchor="ctr" anchorCtr="0"/>
          <a:lstStyle/>
          <a:p>
            <a:pPr algn="ctr">
              <a:spcBef>
                <a:spcPts val="469"/>
              </a:spcBef>
              <a:spcAft>
                <a:spcPts val="469"/>
              </a:spcAft>
            </a:pPr>
            <a:r>
              <a:rPr lang="de-DE" sz="1125"/>
              <a:t>PV-Z</a:t>
            </a:r>
            <a:br>
              <a:rPr lang="de-DE" sz="1125"/>
            </a:br>
            <a:r>
              <a:rPr lang="de-DE" sz="1125"/>
              <a:t>0,35%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0657A6DA-C631-B87E-C8B1-0A16C59E0F4C}"/>
              </a:ext>
            </a:extLst>
          </p:cNvPr>
          <p:cNvSpPr/>
          <p:nvPr/>
        </p:nvSpPr>
        <p:spPr bwMode="gray">
          <a:xfrm>
            <a:off x="10500865" y="1403775"/>
            <a:ext cx="877598" cy="58176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202500" rIns="202500" bIns="202500" rtlCol="0" anchor="ctr" anchorCtr="0"/>
          <a:lstStyle/>
          <a:p>
            <a:pPr algn="ctr">
              <a:spcBef>
                <a:spcPts val="469"/>
              </a:spcBef>
              <a:spcAft>
                <a:spcPts val="469"/>
              </a:spcAft>
            </a:pPr>
            <a:r>
              <a:rPr lang="de-DE" sz="1125"/>
              <a:t>PV-Z</a:t>
            </a:r>
            <a:br>
              <a:rPr lang="de-DE" sz="1125"/>
            </a:br>
            <a:r>
              <a:rPr lang="de-DE" sz="1125"/>
              <a:t>0,6%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52FABB-695F-D60B-12E4-09CC97E262CA}"/>
              </a:ext>
            </a:extLst>
          </p:cNvPr>
          <p:cNvSpPr txBox="1"/>
          <p:nvPr/>
        </p:nvSpPr>
        <p:spPr bwMode="gray">
          <a:xfrm>
            <a:off x="10500865" y="2949248"/>
            <a:ext cx="978859" cy="405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125"/>
              <a:t>Ab 1.7.2023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E5F5EA-1E98-C66C-867A-50B0A9EB2355}"/>
              </a:ext>
            </a:extLst>
          </p:cNvPr>
          <p:cNvSpPr txBox="1"/>
          <p:nvPr/>
        </p:nvSpPr>
        <p:spPr bwMode="gray">
          <a:xfrm>
            <a:off x="9555946" y="1031649"/>
            <a:ext cx="1586240" cy="405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/>
              <a:t>Kinderlose AN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1E9D7EE-5674-90BD-95EA-85992AE69E88}"/>
              </a:ext>
            </a:extLst>
          </p:cNvPr>
          <p:cNvSpPr/>
          <p:nvPr/>
        </p:nvSpPr>
        <p:spPr bwMode="gray">
          <a:xfrm>
            <a:off x="9623269" y="3800303"/>
            <a:ext cx="877598" cy="60461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202500" rIns="202500" bIns="202500" rtlCol="0" anchor="ctr" anchorCtr="0"/>
          <a:lstStyle/>
          <a:p>
            <a:pPr algn="ctr">
              <a:spcBef>
                <a:spcPts val="469"/>
              </a:spcBef>
              <a:spcAft>
                <a:spcPts val="469"/>
              </a:spcAft>
            </a:pPr>
            <a:r>
              <a:rPr lang="de-DE" sz="1125"/>
              <a:t>PV</a:t>
            </a:r>
            <a:br>
              <a:rPr lang="de-DE" sz="1125"/>
            </a:br>
            <a:r>
              <a:rPr lang="de-DE" sz="1125"/>
              <a:t>3,05%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251BC038-BFCE-52C9-7D7F-6C69D1EC871E}"/>
              </a:ext>
            </a:extLst>
          </p:cNvPr>
          <p:cNvSpPr/>
          <p:nvPr/>
        </p:nvSpPr>
        <p:spPr bwMode="gray">
          <a:xfrm>
            <a:off x="10602126" y="3593786"/>
            <a:ext cx="877598" cy="81113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202500" rIns="202500" bIns="202500" rtlCol="0" anchor="ctr" anchorCtr="0"/>
          <a:lstStyle/>
          <a:p>
            <a:pPr algn="ctr">
              <a:spcBef>
                <a:spcPts val="469"/>
              </a:spcBef>
              <a:spcAft>
                <a:spcPts val="469"/>
              </a:spcAft>
            </a:pPr>
            <a:r>
              <a:rPr lang="de-DE" sz="1125"/>
              <a:t>PV</a:t>
            </a:r>
            <a:br>
              <a:rPr lang="de-DE" sz="1125"/>
            </a:br>
            <a:r>
              <a:rPr lang="de-DE" sz="1125"/>
              <a:t>3,40%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50AD967-32A1-B35A-DCC1-7902AC5706DD}"/>
              </a:ext>
            </a:extLst>
          </p:cNvPr>
          <p:cNvSpPr txBox="1"/>
          <p:nvPr/>
        </p:nvSpPr>
        <p:spPr bwMode="gray">
          <a:xfrm>
            <a:off x="10652756" y="4512432"/>
            <a:ext cx="978859" cy="405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125"/>
              <a:t>Ab 1.7.2023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DEFB76E-929F-33ED-7D99-BBB43A4037A4}"/>
              </a:ext>
            </a:extLst>
          </p:cNvPr>
          <p:cNvSpPr txBox="1"/>
          <p:nvPr/>
        </p:nvSpPr>
        <p:spPr bwMode="gray">
          <a:xfrm>
            <a:off x="9657208" y="3287473"/>
            <a:ext cx="1586240" cy="405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/>
              <a:t>AN mit Kinder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28BEA0A-D9F2-16A8-CE12-F021FC30805D}"/>
              </a:ext>
            </a:extLst>
          </p:cNvPr>
          <p:cNvCxnSpPr>
            <a:cxnSpLocks/>
          </p:cNvCxnSpPr>
          <p:nvPr/>
        </p:nvCxnSpPr>
        <p:spPr bwMode="gray">
          <a:xfrm>
            <a:off x="11631615" y="3593785"/>
            <a:ext cx="0" cy="263325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4C56C21D-13D6-5846-6762-835B9664041B}"/>
              </a:ext>
            </a:extLst>
          </p:cNvPr>
          <p:cNvSpPr txBox="1"/>
          <p:nvPr/>
        </p:nvSpPr>
        <p:spPr bwMode="gray">
          <a:xfrm>
            <a:off x="11548843" y="3912914"/>
            <a:ext cx="574045" cy="405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125"/>
              <a:t>-0,25% </a:t>
            </a:r>
            <a:br>
              <a:rPr lang="de-DE" sz="1125"/>
            </a:br>
            <a:r>
              <a:rPr lang="de-DE" sz="1125"/>
              <a:t>je Kind</a:t>
            </a:r>
          </a:p>
        </p:txBody>
      </p:sp>
    </p:spTree>
    <p:extLst>
      <p:ext uri="{BB962C8B-B14F-4D97-AF65-F5344CB8AC3E}">
        <p14:creationId xmlns:p14="http://schemas.microsoft.com/office/powerpoint/2010/main" val="16161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47185F3A-920C-93A4-8680-2F7E9416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Nachweissituation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3371209-62A5-908B-A5C9-5860EFBA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94E0-2DB8-4CFF-84A1-560D3809C81B}" type="datetime1">
              <a:rPr lang="de-DE" smtClean="0"/>
              <a:t>28.07.2023</a:t>
            </a:fld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3159B9C-625E-C80A-9316-195523F1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kann eine Fußzeile stehen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11F5273-E9C9-8095-73CE-5382322D6C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3" y="1744266"/>
            <a:ext cx="8100715" cy="4455914"/>
          </a:xfrm>
        </p:spPr>
        <p:txBody>
          <a:bodyPr vert="horz" lIns="0" tIns="0" rIns="0" bIns="0" rtlCol="0" anchor="t">
            <a:noAutofit/>
          </a:bodyPr>
          <a:lstStyle/>
          <a:p>
            <a:pPr marL="267335" indent="-267335">
              <a:buFont typeface="Arial" panose="020B0604020202020204" pitchFamily="34" charset="0"/>
              <a:buChar char="•"/>
            </a:pPr>
            <a:r>
              <a:rPr lang="de-DE" sz="1850" dirty="0"/>
              <a:t>Übergangsfrist bis 2025: vereinfachte Nachweispflicht</a:t>
            </a:r>
            <a:endParaRPr lang="de-DE" sz="1850" dirty="0">
              <a:cs typeface="Segoe UI"/>
            </a:endParaRPr>
          </a:p>
          <a:p>
            <a:pPr marL="404495" lvl="3" indent="-201930">
              <a:buFont typeface="Arial" panose="020B0604020202020204" pitchFamily="34" charset="0"/>
              <a:buChar char="•"/>
            </a:pPr>
            <a:r>
              <a:rPr lang="de-DE" sz="1850" dirty="0">
                <a:cs typeface="Segoe UI"/>
              </a:rPr>
              <a:t>Arbeitgeber muss keine Nachweise anfordern</a:t>
            </a:r>
          </a:p>
          <a:p>
            <a:pPr marL="404495" lvl="3" indent="-20193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850" dirty="0">
                <a:cs typeface="Segoe UI"/>
              </a:rPr>
              <a:t>Reine Angabe "ich habe 5 Kinder" ist ausreichend</a:t>
            </a:r>
            <a:endParaRPr lang="de-DE" sz="1850" b="0" dirty="0">
              <a:cs typeface="Segoe UI"/>
            </a:endParaRPr>
          </a:p>
          <a:p>
            <a:pPr marL="201930" lvl="2" indent="-20193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de-DE" sz="1850" dirty="0">
              <a:cs typeface="Segoe UI"/>
            </a:endParaRPr>
          </a:p>
          <a:p>
            <a:pPr marL="201930" lvl="2" indent="-20193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850" dirty="0">
                <a:cs typeface="Segoe UI"/>
              </a:rPr>
              <a:t>Vereinfachte Nachweispflicht gilt ab Juli auch für Kinderlosenzuschlag</a:t>
            </a:r>
          </a:p>
          <a:p>
            <a:pPr marL="404495" lvl="3" indent="-20193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de-DE" sz="1850" dirty="0">
              <a:cs typeface="Segoe UI"/>
            </a:endParaRPr>
          </a:p>
          <a:p>
            <a:pPr marL="201930" lvl="2" indent="-20193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850" dirty="0">
                <a:cs typeface="Segoe UI"/>
              </a:rPr>
              <a:t>Empfehlung: </a:t>
            </a:r>
          </a:p>
          <a:p>
            <a:pPr marL="404495" lvl="3" indent="-20193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850" dirty="0">
                <a:cs typeface="Segoe UI"/>
              </a:rPr>
              <a:t>Verwenden Sie </a:t>
            </a:r>
            <a:r>
              <a:rPr lang="de-DE" sz="1850" dirty="0">
                <a:cs typeface="Segoe UI"/>
                <a:hlinkClick r:id="rId2"/>
              </a:rPr>
              <a:t>Arbeitnehmer-Anschreiben</a:t>
            </a:r>
            <a:r>
              <a:rPr lang="de-DE" sz="1850" dirty="0">
                <a:cs typeface="Segoe UI"/>
              </a:rPr>
              <a:t> und </a:t>
            </a:r>
            <a:r>
              <a:rPr lang="de-DE" sz="1850" dirty="0">
                <a:cs typeface="Segoe UI"/>
                <a:hlinkClick r:id="rId3"/>
              </a:rPr>
              <a:t>Mandantenanschreiben</a:t>
            </a:r>
            <a:r>
              <a:rPr lang="de-DE" sz="1850" dirty="0">
                <a:cs typeface="Segoe UI"/>
              </a:rPr>
              <a:t> inklusive abgestimmten Erfassungsbogen des BDAs </a:t>
            </a:r>
          </a:p>
          <a:p>
            <a:pPr marL="404495" lvl="3" indent="-20193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850" dirty="0">
                <a:cs typeface="Segoe UI"/>
              </a:rPr>
              <a:t>Erfassung der Kinder über Kinderverwaltung</a:t>
            </a:r>
          </a:p>
          <a:p>
            <a:pPr marL="267335" indent="-267335">
              <a:buFont typeface="Arial" panose="020B0604020202020204" pitchFamily="34" charset="0"/>
              <a:buChar char="•"/>
            </a:pPr>
            <a:endParaRPr lang="de-DE" sz="1875">
              <a:cs typeface="Segoe UI"/>
            </a:endParaRPr>
          </a:p>
          <a:p>
            <a:pPr marL="267335" indent="-267335">
              <a:buFont typeface="Arial" panose="020B0604020202020204" pitchFamily="34" charset="0"/>
              <a:buChar char="•"/>
            </a:pPr>
            <a:r>
              <a:rPr lang="de-DE" sz="1850" dirty="0"/>
              <a:t>Anzahl der Kinder soll zukünftig digital abrufbar sein ab 2025</a:t>
            </a:r>
            <a:endParaRPr lang="de-DE" sz="1850" dirty="0">
              <a:cs typeface="Segoe UI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7686504-108C-6DE3-65B9-84B9CA68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FFA8-16F3-4D16-935C-858579C7B661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6" name="SmartArt-Platzhalter 15">
            <a:extLst>
              <a:ext uri="{FF2B5EF4-FFF2-40B4-BE49-F238E27FC236}">
                <a16:creationId xmlns:a16="http://schemas.microsoft.com/office/drawing/2014/main" id="{EF14F0F7-1841-B7FD-AA44-38A182A72A68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/>
      </p:sp>
    </p:spTree>
    <p:extLst>
      <p:ext uri="{BB962C8B-B14F-4D97-AF65-F5344CB8AC3E}">
        <p14:creationId xmlns:p14="http://schemas.microsoft.com/office/powerpoint/2010/main" val="278716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3C1B3A4E-D81B-485E-8936-F427814602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5586937B-6FA8-4B1A-9FD4-7989A452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PUEG – Prozess vom Arbeitnehmer bis zur Abrechnung</a:t>
            </a:r>
          </a:p>
        </p:txBody>
      </p:sp>
      <p:sp>
        <p:nvSpPr>
          <p:cNvPr id="15" name="Untertitel 14">
            <a:extLst>
              <a:ext uri="{FF2B5EF4-FFF2-40B4-BE49-F238E27FC236}">
                <a16:creationId xmlns:a16="http://schemas.microsoft.com/office/drawing/2014/main" id="{18B703C6-9A89-437E-A28E-1B51150DC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2600215-E05D-4590-B592-EB6FAFA131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B18DB08-58C3-47FC-A90A-6F42A208CC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SmartArt-Platzhalter 18">
            <a:extLst>
              <a:ext uri="{FF2B5EF4-FFF2-40B4-BE49-F238E27FC236}">
                <a16:creationId xmlns:a16="http://schemas.microsoft.com/office/drawing/2014/main" id="{78109864-DCF9-4C93-989D-D03BEF60A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gm" sz="quarter" idx="24"/>
          </p:nvPr>
        </p:nvSpPr>
        <p:spPr/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A06C19B-3E70-4DDD-A5B4-C9AD66373B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Hier kann eine Fußzeile stehen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184CFE8-AC19-44EC-A07A-FA5701BF47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2FFA8-16F3-4D16-935C-858579C7B661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0564A4-D52A-4A73-BE57-EF7DCC2109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49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69D3E-87FF-4069-BF78-0BA8F871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60" y="108262"/>
            <a:ext cx="9045727" cy="1336477"/>
          </a:xfrm>
        </p:spPr>
        <p:txBody>
          <a:bodyPr/>
          <a:lstStyle/>
          <a:p>
            <a:r>
              <a:rPr lang="de-DE"/>
              <a:t>Prozess PUEG – mit Lohnsoftware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5962FF-32F7-474F-939B-46DCF33D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20EB-BAD3-47AE-BC9B-195E9FC3FB73}" type="datetime1">
              <a:rPr lang="de-DE" smtClean="0"/>
              <a:t>28.07.2023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2F3BA9-FC0B-4177-91BF-296BB0C0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FFA8-16F3-4D16-935C-858579C7B661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2696B30A-07C8-4F15-8B30-720A0F12C1A2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/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61BA5C8-35D4-622D-250F-0C11866F2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59075" y="1625778"/>
            <a:ext cx="773981" cy="969031"/>
            <a:chOff x="2786935" y="2002267"/>
            <a:chExt cx="525947" cy="658490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95734E17-2F89-B332-3754-1FAA3E3912C8}"/>
                </a:ext>
              </a:extLst>
            </p:cNvPr>
            <p:cNvSpPr/>
            <p:nvPr/>
          </p:nvSpPr>
          <p:spPr bwMode="gray">
            <a:xfrm>
              <a:off x="2786935" y="2002267"/>
              <a:ext cx="525947" cy="658490"/>
            </a:xfrm>
            <a:custGeom>
              <a:avLst/>
              <a:gdLst>
                <a:gd name="connsiteX0" fmla="*/ 485966 w 533685"/>
                <a:gd name="connsiteY0" fmla="*/ 392621 h 668178"/>
                <a:gd name="connsiteX1" fmla="*/ 386810 w 533685"/>
                <a:gd name="connsiteY1" fmla="*/ 392621 h 668178"/>
                <a:gd name="connsiteX2" fmla="*/ 295180 w 533685"/>
                <a:gd name="connsiteY2" fmla="*/ 304895 h 668178"/>
                <a:gd name="connsiteX3" fmla="*/ 292703 w 533685"/>
                <a:gd name="connsiteY3" fmla="*/ 299466 h 668178"/>
                <a:gd name="connsiteX4" fmla="*/ 291275 w 533685"/>
                <a:gd name="connsiteY4" fmla="*/ 296513 h 668178"/>
                <a:gd name="connsiteX5" fmla="*/ 312134 w 533685"/>
                <a:gd name="connsiteY5" fmla="*/ 290703 h 668178"/>
                <a:gd name="connsiteX6" fmla="*/ 326612 w 533685"/>
                <a:gd name="connsiteY6" fmla="*/ 275844 h 668178"/>
                <a:gd name="connsiteX7" fmla="*/ 323850 w 533685"/>
                <a:gd name="connsiteY7" fmla="*/ 255175 h 668178"/>
                <a:gd name="connsiteX8" fmla="*/ 318707 w 533685"/>
                <a:gd name="connsiteY8" fmla="*/ 245459 h 668178"/>
                <a:gd name="connsiteX9" fmla="*/ 322707 w 533685"/>
                <a:gd name="connsiteY9" fmla="*/ 205930 h 668178"/>
                <a:gd name="connsiteX10" fmla="*/ 323183 w 533685"/>
                <a:gd name="connsiteY10" fmla="*/ 111633 h 668178"/>
                <a:gd name="connsiteX11" fmla="*/ 295656 w 533685"/>
                <a:gd name="connsiteY11" fmla="*/ 46196 h 668178"/>
                <a:gd name="connsiteX12" fmla="*/ 242030 w 533685"/>
                <a:gd name="connsiteY12" fmla="*/ 15907 h 668178"/>
                <a:gd name="connsiteX13" fmla="*/ 238315 w 533685"/>
                <a:gd name="connsiteY13" fmla="*/ 13716 h 668178"/>
                <a:gd name="connsiteX14" fmla="*/ 224600 w 533685"/>
                <a:gd name="connsiteY14" fmla="*/ 6953 h 668178"/>
                <a:gd name="connsiteX15" fmla="*/ 182499 w 533685"/>
                <a:gd name="connsiteY15" fmla="*/ 0 h 668178"/>
                <a:gd name="connsiteX16" fmla="*/ 129921 w 533685"/>
                <a:gd name="connsiteY16" fmla="*/ 12954 h 668178"/>
                <a:gd name="connsiteX17" fmla="*/ 79629 w 533685"/>
                <a:gd name="connsiteY17" fmla="*/ 62960 h 668178"/>
                <a:gd name="connsiteX18" fmla="*/ 59436 w 533685"/>
                <a:gd name="connsiteY18" fmla="*/ 124492 h 668178"/>
                <a:gd name="connsiteX19" fmla="*/ 63532 w 533685"/>
                <a:gd name="connsiteY19" fmla="*/ 205930 h 668178"/>
                <a:gd name="connsiteX20" fmla="*/ 67532 w 533685"/>
                <a:gd name="connsiteY20" fmla="*/ 245459 h 668178"/>
                <a:gd name="connsiteX21" fmla="*/ 62389 w 533685"/>
                <a:gd name="connsiteY21" fmla="*/ 255175 h 668178"/>
                <a:gd name="connsiteX22" fmla="*/ 59627 w 533685"/>
                <a:gd name="connsiteY22" fmla="*/ 275844 h 668178"/>
                <a:gd name="connsiteX23" fmla="*/ 74104 w 533685"/>
                <a:gd name="connsiteY23" fmla="*/ 290703 h 668178"/>
                <a:gd name="connsiteX24" fmla="*/ 96298 w 533685"/>
                <a:gd name="connsiteY24" fmla="*/ 296799 h 668178"/>
                <a:gd name="connsiteX25" fmla="*/ 95059 w 533685"/>
                <a:gd name="connsiteY25" fmla="*/ 299466 h 668178"/>
                <a:gd name="connsiteX26" fmla="*/ 92583 w 533685"/>
                <a:gd name="connsiteY26" fmla="*/ 304800 h 668178"/>
                <a:gd name="connsiteX27" fmla="*/ 0 w 533685"/>
                <a:gd name="connsiteY27" fmla="*/ 397478 h 668178"/>
                <a:gd name="connsiteX28" fmla="*/ 0 w 533685"/>
                <a:gd name="connsiteY28" fmla="*/ 589502 h 668178"/>
                <a:gd name="connsiteX29" fmla="*/ 23431 w 533685"/>
                <a:gd name="connsiteY29" fmla="*/ 613315 h 668178"/>
                <a:gd name="connsiteX30" fmla="*/ 259937 w 533685"/>
                <a:gd name="connsiteY30" fmla="*/ 613315 h 668178"/>
                <a:gd name="connsiteX31" fmla="*/ 259937 w 533685"/>
                <a:gd name="connsiteY31" fmla="*/ 620554 h 668178"/>
                <a:gd name="connsiteX32" fmla="*/ 307562 w 533685"/>
                <a:gd name="connsiteY32" fmla="*/ 668179 h 668178"/>
                <a:gd name="connsiteX33" fmla="*/ 486061 w 533685"/>
                <a:gd name="connsiteY33" fmla="*/ 668179 h 668178"/>
                <a:gd name="connsiteX34" fmla="*/ 533686 w 533685"/>
                <a:gd name="connsiteY34" fmla="*/ 620554 h 668178"/>
                <a:gd name="connsiteX35" fmla="*/ 533686 w 533685"/>
                <a:gd name="connsiteY35" fmla="*/ 440246 h 668178"/>
                <a:gd name="connsiteX36" fmla="*/ 485966 w 533685"/>
                <a:gd name="connsiteY36" fmla="*/ 392621 h 66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3685" h="668178">
                  <a:moveTo>
                    <a:pt x="485966" y="392621"/>
                  </a:moveTo>
                  <a:lnTo>
                    <a:pt x="386810" y="392621"/>
                  </a:lnTo>
                  <a:cubicBezTo>
                    <a:pt x="383381" y="353092"/>
                    <a:pt x="339090" y="320516"/>
                    <a:pt x="295180" y="304895"/>
                  </a:cubicBezTo>
                  <a:cubicBezTo>
                    <a:pt x="294418" y="303181"/>
                    <a:pt x="293560" y="301466"/>
                    <a:pt x="292703" y="299466"/>
                  </a:cubicBezTo>
                  <a:cubicBezTo>
                    <a:pt x="292227" y="298418"/>
                    <a:pt x="291751" y="297466"/>
                    <a:pt x="291275" y="296513"/>
                  </a:cubicBezTo>
                  <a:cubicBezTo>
                    <a:pt x="300704" y="294608"/>
                    <a:pt x="307753" y="292322"/>
                    <a:pt x="312134" y="290703"/>
                  </a:cubicBezTo>
                  <a:cubicBezTo>
                    <a:pt x="318992" y="288227"/>
                    <a:pt x="324326" y="282797"/>
                    <a:pt x="326612" y="275844"/>
                  </a:cubicBezTo>
                  <a:cubicBezTo>
                    <a:pt x="328898" y="268891"/>
                    <a:pt x="327946" y="261271"/>
                    <a:pt x="323850" y="255175"/>
                  </a:cubicBezTo>
                  <a:cubicBezTo>
                    <a:pt x="320135" y="249555"/>
                    <a:pt x="318897" y="246221"/>
                    <a:pt x="318707" y="245459"/>
                  </a:cubicBezTo>
                  <a:cubicBezTo>
                    <a:pt x="317183" y="237649"/>
                    <a:pt x="317278" y="232696"/>
                    <a:pt x="322707" y="205930"/>
                  </a:cubicBezTo>
                  <a:cubicBezTo>
                    <a:pt x="328898" y="174689"/>
                    <a:pt x="329089" y="142113"/>
                    <a:pt x="323183" y="111633"/>
                  </a:cubicBezTo>
                  <a:cubicBezTo>
                    <a:pt x="317754" y="83915"/>
                    <a:pt x="308801" y="62484"/>
                    <a:pt x="295656" y="46196"/>
                  </a:cubicBezTo>
                  <a:cubicBezTo>
                    <a:pt x="280987" y="28003"/>
                    <a:pt x="261176" y="16859"/>
                    <a:pt x="242030" y="15907"/>
                  </a:cubicBezTo>
                  <a:cubicBezTo>
                    <a:pt x="240887" y="15335"/>
                    <a:pt x="239363" y="14383"/>
                    <a:pt x="238315" y="13716"/>
                  </a:cubicBezTo>
                  <a:cubicBezTo>
                    <a:pt x="234220" y="11335"/>
                    <a:pt x="229648" y="8572"/>
                    <a:pt x="224600" y="6953"/>
                  </a:cubicBezTo>
                  <a:cubicBezTo>
                    <a:pt x="210312" y="2286"/>
                    <a:pt x="196120" y="0"/>
                    <a:pt x="182499" y="0"/>
                  </a:cubicBezTo>
                  <a:cubicBezTo>
                    <a:pt x="163830" y="0"/>
                    <a:pt x="146113" y="4382"/>
                    <a:pt x="129921" y="12954"/>
                  </a:cubicBezTo>
                  <a:cubicBezTo>
                    <a:pt x="109823" y="23622"/>
                    <a:pt x="92392" y="40958"/>
                    <a:pt x="79629" y="62960"/>
                  </a:cubicBezTo>
                  <a:cubicBezTo>
                    <a:pt x="69152" y="80962"/>
                    <a:pt x="62389" y="101727"/>
                    <a:pt x="59436" y="124492"/>
                  </a:cubicBezTo>
                  <a:cubicBezTo>
                    <a:pt x="56197" y="149543"/>
                    <a:pt x="57531" y="176117"/>
                    <a:pt x="63532" y="205930"/>
                  </a:cubicBezTo>
                  <a:cubicBezTo>
                    <a:pt x="68866" y="232696"/>
                    <a:pt x="69056" y="237554"/>
                    <a:pt x="67532" y="245459"/>
                  </a:cubicBezTo>
                  <a:cubicBezTo>
                    <a:pt x="67342" y="246221"/>
                    <a:pt x="66104" y="249555"/>
                    <a:pt x="62389" y="255175"/>
                  </a:cubicBezTo>
                  <a:cubicBezTo>
                    <a:pt x="58293" y="261366"/>
                    <a:pt x="57341" y="268891"/>
                    <a:pt x="59627" y="275844"/>
                  </a:cubicBezTo>
                  <a:cubicBezTo>
                    <a:pt x="61913" y="282797"/>
                    <a:pt x="67151" y="288227"/>
                    <a:pt x="74104" y="290703"/>
                  </a:cubicBezTo>
                  <a:cubicBezTo>
                    <a:pt x="78772" y="292418"/>
                    <a:pt x="86296" y="294799"/>
                    <a:pt x="96298" y="296799"/>
                  </a:cubicBezTo>
                  <a:cubicBezTo>
                    <a:pt x="95821" y="297656"/>
                    <a:pt x="95441" y="298609"/>
                    <a:pt x="95059" y="299466"/>
                  </a:cubicBezTo>
                  <a:cubicBezTo>
                    <a:pt x="94202" y="301371"/>
                    <a:pt x="93345" y="303181"/>
                    <a:pt x="92583" y="304800"/>
                  </a:cubicBezTo>
                  <a:cubicBezTo>
                    <a:pt x="46482" y="321183"/>
                    <a:pt x="0" y="355854"/>
                    <a:pt x="0" y="397478"/>
                  </a:cubicBezTo>
                  <a:lnTo>
                    <a:pt x="0" y="589502"/>
                  </a:lnTo>
                  <a:cubicBezTo>
                    <a:pt x="0" y="602647"/>
                    <a:pt x="10573" y="613315"/>
                    <a:pt x="23431" y="613315"/>
                  </a:cubicBezTo>
                  <a:lnTo>
                    <a:pt x="259937" y="613315"/>
                  </a:lnTo>
                  <a:lnTo>
                    <a:pt x="259937" y="620554"/>
                  </a:lnTo>
                  <a:cubicBezTo>
                    <a:pt x="259937" y="646843"/>
                    <a:pt x="281273" y="668179"/>
                    <a:pt x="307562" y="668179"/>
                  </a:cubicBezTo>
                  <a:lnTo>
                    <a:pt x="486061" y="668179"/>
                  </a:lnTo>
                  <a:cubicBezTo>
                    <a:pt x="512350" y="668179"/>
                    <a:pt x="533686" y="646843"/>
                    <a:pt x="533686" y="620554"/>
                  </a:cubicBezTo>
                  <a:lnTo>
                    <a:pt x="533686" y="440246"/>
                  </a:lnTo>
                  <a:cubicBezTo>
                    <a:pt x="533591" y="413956"/>
                    <a:pt x="512254" y="392621"/>
                    <a:pt x="485966" y="39262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F82ACB60-DD2D-4B26-8533-9F0870C12BED}"/>
                </a:ext>
              </a:extLst>
            </p:cNvPr>
            <p:cNvSpPr/>
            <p:nvPr/>
          </p:nvSpPr>
          <p:spPr bwMode="gray">
            <a:xfrm>
              <a:off x="2805614" y="2021094"/>
              <a:ext cx="488493" cy="620984"/>
            </a:xfrm>
            <a:custGeom>
              <a:avLst/>
              <a:gdLst>
                <a:gd name="connsiteX0" fmla="*/ 270700 w 495680"/>
                <a:gd name="connsiteY0" fmla="*/ 375041 h 630120"/>
                <a:gd name="connsiteX1" fmla="*/ 271463 w 495680"/>
                <a:gd name="connsiteY1" fmla="*/ 370755 h 630120"/>
                <a:gd name="connsiteX2" fmla="*/ 263176 w 495680"/>
                <a:gd name="connsiteY2" fmla="*/ 342656 h 630120"/>
                <a:gd name="connsiteX3" fmla="*/ 267748 w 495680"/>
                <a:gd name="connsiteY3" fmla="*/ 330178 h 630120"/>
                <a:gd name="connsiteX4" fmla="*/ 278130 w 495680"/>
                <a:gd name="connsiteY4" fmla="*/ 323320 h 630120"/>
                <a:gd name="connsiteX5" fmla="*/ 264890 w 495680"/>
                <a:gd name="connsiteY5" fmla="*/ 306556 h 630120"/>
                <a:gd name="connsiteX6" fmla="*/ 261938 w 495680"/>
                <a:gd name="connsiteY6" fmla="*/ 300079 h 630120"/>
                <a:gd name="connsiteX7" fmla="*/ 256603 w 495680"/>
                <a:gd name="connsiteY7" fmla="*/ 288554 h 630120"/>
                <a:gd name="connsiteX8" fmla="*/ 244793 w 495680"/>
                <a:gd name="connsiteY8" fmla="*/ 266647 h 630120"/>
                <a:gd name="connsiteX9" fmla="*/ 240411 w 495680"/>
                <a:gd name="connsiteY9" fmla="*/ 262360 h 630120"/>
                <a:gd name="connsiteX10" fmla="*/ 286798 w 495680"/>
                <a:gd name="connsiteY10" fmla="*/ 253788 h 630120"/>
                <a:gd name="connsiteX11" fmla="*/ 289084 w 495680"/>
                <a:gd name="connsiteY11" fmla="*/ 246549 h 630120"/>
                <a:gd name="connsiteX12" fmla="*/ 281178 w 495680"/>
                <a:gd name="connsiteY12" fmla="*/ 230070 h 630120"/>
                <a:gd name="connsiteX13" fmla="*/ 285179 w 495680"/>
                <a:gd name="connsiteY13" fmla="*/ 183112 h 630120"/>
                <a:gd name="connsiteX14" fmla="*/ 285655 w 495680"/>
                <a:gd name="connsiteY14" fmla="*/ 96244 h 630120"/>
                <a:gd name="connsiteX15" fmla="*/ 261938 w 495680"/>
                <a:gd name="connsiteY15" fmla="*/ 39094 h 630120"/>
                <a:gd name="connsiteX16" fmla="*/ 220504 w 495680"/>
                <a:gd name="connsiteY16" fmla="*/ 15853 h 630120"/>
                <a:gd name="connsiteX17" fmla="*/ 199835 w 495680"/>
                <a:gd name="connsiteY17" fmla="*/ 6043 h 630120"/>
                <a:gd name="connsiteX18" fmla="*/ 120015 w 495680"/>
                <a:gd name="connsiteY18" fmla="*/ 10710 h 630120"/>
                <a:gd name="connsiteX19" fmla="*/ 77248 w 495680"/>
                <a:gd name="connsiteY19" fmla="*/ 53477 h 630120"/>
                <a:gd name="connsiteX20" fmla="*/ 59531 w 495680"/>
                <a:gd name="connsiteY20" fmla="*/ 107865 h 630120"/>
                <a:gd name="connsiteX21" fmla="*/ 63437 w 495680"/>
                <a:gd name="connsiteY21" fmla="*/ 183208 h 630120"/>
                <a:gd name="connsiteX22" fmla="*/ 67437 w 495680"/>
                <a:gd name="connsiteY22" fmla="*/ 230166 h 630120"/>
                <a:gd name="connsiteX23" fmla="*/ 59531 w 495680"/>
                <a:gd name="connsiteY23" fmla="*/ 246644 h 630120"/>
                <a:gd name="connsiteX24" fmla="*/ 61817 w 495680"/>
                <a:gd name="connsiteY24" fmla="*/ 253883 h 630120"/>
                <a:gd name="connsiteX25" fmla="*/ 109633 w 495680"/>
                <a:gd name="connsiteY25" fmla="*/ 262551 h 630120"/>
                <a:gd name="connsiteX26" fmla="*/ 105347 w 495680"/>
                <a:gd name="connsiteY26" fmla="*/ 266837 h 630120"/>
                <a:gd name="connsiteX27" fmla="*/ 93536 w 495680"/>
                <a:gd name="connsiteY27" fmla="*/ 288745 h 630120"/>
                <a:gd name="connsiteX28" fmla="*/ 87821 w 495680"/>
                <a:gd name="connsiteY28" fmla="*/ 301127 h 630120"/>
                <a:gd name="connsiteX29" fmla="*/ 87058 w 495680"/>
                <a:gd name="connsiteY29" fmla="*/ 302841 h 630120"/>
                <a:gd name="connsiteX30" fmla="*/ 70676 w 495680"/>
                <a:gd name="connsiteY30" fmla="*/ 324082 h 630120"/>
                <a:gd name="connsiteX31" fmla="*/ 80963 w 495680"/>
                <a:gd name="connsiteY31" fmla="*/ 330464 h 630120"/>
                <a:gd name="connsiteX32" fmla="*/ 85534 w 495680"/>
                <a:gd name="connsiteY32" fmla="*/ 342942 h 630120"/>
                <a:gd name="connsiteX33" fmla="*/ 77248 w 495680"/>
                <a:gd name="connsiteY33" fmla="*/ 371040 h 630120"/>
                <a:gd name="connsiteX34" fmla="*/ 78010 w 495680"/>
                <a:gd name="connsiteY34" fmla="*/ 375327 h 630120"/>
                <a:gd name="connsiteX35" fmla="*/ 174593 w 495680"/>
                <a:gd name="connsiteY35" fmla="*/ 519345 h 630120"/>
                <a:gd name="connsiteX36" fmla="*/ 241840 w 495680"/>
                <a:gd name="connsiteY36" fmla="*/ 416380 h 630120"/>
                <a:gd name="connsiteX37" fmla="*/ 268891 w 495680"/>
                <a:gd name="connsiteY37" fmla="*/ 378375 h 630120"/>
                <a:gd name="connsiteX38" fmla="*/ 270700 w 495680"/>
                <a:gd name="connsiteY38" fmla="*/ 375041 h 630120"/>
                <a:gd name="connsiteX39" fmla="*/ 247841 w 495680"/>
                <a:gd name="connsiteY39" fmla="*/ 292459 h 630120"/>
                <a:gd name="connsiteX40" fmla="*/ 255175 w 495680"/>
                <a:gd name="connsiteY40" fmla="*/ 308366 h 630120"/>
                <a:gd name="connsiteX41" fmla="*/ 256508 w 495680"/>
                <a:gd name="connsiteY41" fmla="*/ 311224 h 630120"/>
                <a:gd name="connsiteX42" fmla="*/ 256699 w 495680"/>
                <a:gd name="connsiteY42" fmla="*/ 319987 h 630120"/>
                <a:gd name="connsiteX43" fmla="*/ 251555 w 495680"/>
                <a:gd name="connsiteY43" fmla="*/ 332750 h 630120"/>
                <a:gd name="connsiteX44" fmla="*/ 245840 w 495680"/>
                <a:gd name="connsiteY44" fmla="*/ 346847 h 630120"/>
                <a:gd name="connsiteX45" fmla="*/ 240221 w 495680"/>
                <a:gd name="connsiteY45" fmla="*/ 348562 h 630120"/>
                <a:gd name="connsiteX46" fmla="*/ 200692 w 495680"/>
                <a:gd name="connsiteY46" fmla="*/ 319225 h 630120"/>
                <a:gd name="connsiteX47" fmla="*/ 236887 w 495680"/>
                <a:gd name="connsiteY47" fmla="*/ 271981 h 630120"/>
                <a:gd name="connsiteX48" fmla="*/ 237744 w 495680"/>
                <a:gd name="connsiteY48" fmla="*/ 273314 h 630120"/>
                <a:gd name="connsiteX49" fmla="*/ 247841 w 495680"/>
                <a:gd name="connsiteY49" fmla="*/ 292459 h 630120"/>
                <a:gd name="connsiteX50" fmla="*/ 128016 w 495680"/>
                <a:gd name="connsiteY50" fmla="*/ 253216 h 630120"/>
                <a:gd name="connsiteX51" fmla="*/ 128016 w 495680"/>
                <a:gd name="connsiteY51" fmla="*/ 253216 h 630120"/>
                <a:gd name="connsiteX52" fmla="*/ 174308 w 495680"/>
                <a:gd name="connsiteY52" fmla="*/ 273505 h 630120"/>
                <a:gd name="connsiteX53" fmla="*/ 202311 w 495680"/>
                <a:gd name="connsiteY53" fmla="*/ 265694 h 630120"/>
                <a:gd name="connsiteX54" fmla="*/ 221171 w 495680"/>
                <a:gd name="connsiteY54" fmla="*/ 252645 h 630120"/>
                <a:gd name="connsiteX55" fmla="*/ 221171 w 495680"/>
                <a:gd name="connsiteY55" fmla="*/ 276648 h 630120"/>
                <a:gd name="connsiteX56" fmla="*/ 177832 w 495680"/>
                <a:gd name="connsiteY56" fmla="*/ 332845 h 630120"/>
                <a:gd name="connsiteX57" fmla="*/ 174879 w 495680"/>
                <a:gd name="connsiteY57" fmla="*/ 334369 h 630120"/>
                <a:gd name="connsiteX58" fmla="*/ 171926 w 495680"/>
                <a:gd name="connsiteY58" fmla="*/ 332845 h 630120"/>
                <a:gd name="connsiteX59" fmla="*/ 128302 w 495680"/>
                <a:gd name="connsiteY59" fmla="*/ 276838 h 630120"/>
                <a:gd name="connsiteX60" fmla="*/ 128016 w 495680"/>
                <a:gd name="connsiteY60" fmla="*/ 253216 h 630120"/>
                <a:gd name="connsiteX61" fmla="*/ 106680 w 495680"/>
                <a:gd name="connsiteY61" fmla="*/ 118057 h 630120"/>
                <a:gd name="connsiteX62" fmla="*/ 127921 w 495680"/>
                <a:gd name="connsiteY62" fmla="*/ 110913 h 630120"/>
                <a:gd name="connsiteX63" fmla="*/ 170593 w 495680"/>
                <a:gd name="connsiteY63" fmla="*/ 92910 h 630120"/>
                <a:gd name="connsiteX64" fmla="*/ 209264 w 495680"/>
                <a:gd name="connsiteY64" fmla="*/ 66526 h 630120"/>
                <a:gd name="connsiteX65" fmla="*/ 230600 w 495680"/>
                <a:gd name="connsiteY65" fmla="*/ 100340 h 630120"/>
                <a:gd name="connsiteX66" fmla="*/ 245745 w 495680"/>
                <a:gd name="connsiteY66" fmla="*/ 113580 h 630120"/>
                <a:gd name="connsiteX67" fmla="*/ 257556 w 495680"/>
                <a:gd name="connsiteY67" fmla="*/ 121105 h 630120"/>
                <a:gd name="connsiteX68" fmla="*/ 260795 w 495680"/>
                <a:gd name="connsiteY68" fmla="*/ 122819 h 630120"/>
                <a:gd name="connsiteX69" fmla="*/ 264128 w 495680"/>
                <a:gd name="connsiteY69" fmla="*/ 123867 h 630120"/>
                <a:gd name="connsiteX70" fmla="*/ 274320 w 495680"/>
                <a:gd name="connsiteY70" fmla="*/ 144631 h 630120"/>
                <a:gd name="connsiteX71" fmla="*/ 260223 w 495680"/>
                <a:gd name="connsiteY71" fmla="*/ 166539 h 630120"/>
                <a:gd name="connsiteX72" fmla="*/ 257366 w 495680"/>
                <a:gd name="connsiteY72" fmla="*/ 167301 h 630120"/>
                <a:gd name="connsiteX73" fmla="*/ 256794 w 495680"/>
                <a:gd name="connsiteY73" fmla="*/ 170254 h 630120"/>
                <a:gd name="connsiteX74" fmla="*/ 174308 w 495680"/>
                <a:gd name="connsiteY74" fmla="*/ 264075 h 630120"/>
                <a:gd name="connsiteX75" fmla="*/ 91821 w 495680"/>
                <a:gd name="connsiteY75" fmla="*/ 170254 h 630120"/>
                <a:gd name="connsiteX76" fmla="*/ 91249 w 495680"/>
                <a:gd name="connsiteY76" fmla="*/ 167301 h 630120"/>
                <a:gd name="connsiteX77" fmla="*/ 88392 w 495680"/>
                <a:gd name="connsiteY77" fmla="*/ 166539 h 630120"/>
                <a:gd name="connsiteX78" fmla="*/ 74295 w 495680"/>
                <a:gd name="connsiteY78" fmla="*/ 144631 h 630120"/>
                <a:gd name="connsiteX79" fmla="*/ 84487 w 495680"/>
                <a:gd name="connsiteY79" fmla="*/ 123867 h 630120"/>
                <a:gd name="connsiteX80" fmla="*/ 106680 w 495680"/>
                <a:gd name="connsiteY80" fmla="*/ 118057 h 630120"/>
                <a:gd name="connsiteX81" fmla="*/ 93250 w 495680"/>
                <a:gd name="connsiteY81" fmla="*/ 311319 h 630120"/>
                <a:gd name="connsiteX82" fmla="*/ 94583 w 495680"/>
                <a:gd name="connsiteY82" fmla="*/ 308461 h 630120"/>
                <a:gd name="connsiteX83" fmla="*/ 101918 w 495680"/>
                <a:gd name="connsiteY83" fmla="*/ 292555 h 630120"/>
                <a:gd name="connsiteX84" fmla="*/ 111443 w 495680"/>
                <a:gd name="connsiteY84" fmla="*/ 274552 h 630120"/>
                <a:gd name="connsiteX85" fmla="*/ 112967 w 495680"/>
                <a:gd name="connsiteY85" fmla="*/ 271981 h 630120"/>
                <a:gd name="connsiteX86" fmla="*/ 149162 w 495680"/>
                <a:gd name="connsiteY86" fmla="*/ 319225 h 630120"/>
                <a:gd name="connsiteX87" fmla="*/ 110299 w 495680"/>
                <a:gd name="connsiteY87" fmla="*/ 347990 h 630120"/>
                <a:gd name="connsiteX88" fmla="*/ 104013 w 495680"/>
                <a:gd name="connsiteY88" fmla="*/ 346942 h 630120"/>
                <a:gd name="connsiteX89" fmla="*/ 93154 w 495680"/>
                <a:gd name="connsiteY89" fmla="*/ 319987 h 630120"/>
                <a:gd name="connsiteX90" fmla="*/ 93250 w 495680"/>
                <a:gd name="connsiteY90" fmla="*/ 311319 h 630120"/>
                <a:gd name="connsiteX91" fmla="*/ 130874 w 495680"/>
                <a:gd name="connsiteY91" fmla="*/ 344656 h 630120"/>
                <a:gd name="connsiteX92" fmla="*/ 155067 w 495680"/>
                <a:gd name="connsiteY92" fmla="*/ 326749 h 630120"/>
                <a:gd name="connsiteX93" fmla="*/ 156400 w 495680"/>
                <a:gd name="connsiteY93" fmla="*/ 328464 h 630120"/>
                <a:gd name="connsiteX94" fmla="*/ 156400 w 495680"/>
                <a:gd name="connsiteY94" fmla="*/ 328464 h 630120"/>
                <a:gd name="connsiteX95" fmla="*/ 160877 w 495680"/>
                <a:gd name="connsiteY95" fmla="*/ 334179 h 630120"/>
                <a:gd name="connsiteX96" fmla="*/ 167354 w 495680"/>
                <a:gd name="connsiteY96" fmla="*/ 344466 h 630120"/>
                <a:gd name="connsiteX97" fmla="*/ 169450 w 495680"/>
                <a:gd name="connsiteY97" fmla="*/ 356467 h 630120"/>
                <a:gd name="connsiteX98" fmla="*/ 169450 w 495680"/>
                <a:gd name="connsiteY98" fmla="*/ 491627 h 630120"/>
                <a:gd name="connsiteX99" fmla="*/ 122777 w 495680"/>
                <a:gd name="connsiteY99" fmla="*/ 350657 h 630120"/>
                <a:gd name="connsiteX100" fmla="*/ 130874 w 495680"/>
                <a:gd name="connsiteY100" fmla="*/ 344656 h 630120"/>
                <a:gd name="connsiteX101" fmla="*/ 178975 w 495680"/>
                <a:gd name="connsiteY101" fmla="*/ 491818 h 630120"/>
                <a:gd name="connsiteX102" fmla="*/ 178975 w 495680"/>
                <a:gd name="connsiteY102" fmla="*/ 356182 h 630120"/>
                <a:gd name="connsiteX103" fmla="*/ 182023 w 495680"/>
                <a:gd name="connsiteY103" fmla="*/ 344275 h 630120"/>
                <a:gd name="connsiteX104" fmla="*/ 193358 w 495680"/>
                <a:gd name="connsiteY104" fmla="*/ 328559 h 630120"/>
                <a:gd name="connsiteX105" fmla="*/ 194786 w 495680"/>
                <a:gd name="connsiteY105" fmla="*/ 326749 h 630120"/>
                <a:gd name="connsiteX106" fmla="*/ 213074 w 495680"/>
                <a:gd name="connsiteY106" fmla="*/ 340370 h 630120"/>
                <a:gd name="connsiteX107" fmla="*/ 221266 w 495680"/>
                <a:gd name="connsiteY107" fmla="*/ 346466 h 630120"/>
                <a:gd name="connsiteX108" fmla="*/ 178975 w 495680"/>
                <a:gd name="connsiteY108" fmla="*/ 491818 h 630120"/>
                <a:gd name="connsiteX109" fmla="*/ 276511 w 495680"/>
                <a:gd name="connsiteY109" fmla="*/ 306271 h 630120"/>
                <a:gd name="connsiteX110" fmla="*/ 348615 w 495680"/>
                <a:gd name="connsiteY110" fmla="*/ 373517 h 630120"/>
                <a:gd name="connsiteX111" fmla="*/ 288512 w 495680"/>
                <a:gd name="connsiteY111" fmla="*/ 373517 h 630120"/>
                <a:gd name="connsiteX112" fmla="*/ 280797 w 495680"/>
                <a:gd name="connsiteY112" fmla="*/ 374279 h 630120"/>
                <a:gd name="connsiteX113" fmla="*/ 280511 w 495680"/>
                <a:gd name="connsiteY113" fmla="*/ 368088 h 630120"/>
                <a:gd name="connsiteX114" fmla="*/ 272224 w 495680"/>
                <a:gd name="connsiteY114" fmla="*/ 339989 h 630120"/>
                <a:gd name="connsiteX115" fmla="*/ 272891 w 495680"/>
                <a:gd name="connsiteY115" fmla="*/ 338084 h 630120"/>
                <a:gd name="connsiteX116" fmla="*/ 283178 w 495680"/>
                <a:gd name="connsiteY116" fmla="*/ 331226 h 630120"/>
                <a:gd name="connsiteX117" fmla="*/ 287179 w 495680"/>
                <a:gd name="connsiteY117" fmla="*/ 325035 h 630120"/>
                <a:gd name="connsiteX118" fmla="*/ 285369 w 495680"/>
                <a:gd name="connsiteY118" fmla="*/ 317891 h 630120"/>
                <a:gd name="connsiteX119" fmla="*/ 276511 w 495680"/>
                <a:gd name="connsiteY119" fmla="*/ 306271 h 630120"/>
                <a:gd name="connsiteX120" fmla="*/ 179451 w 495680"/>
                <a:gd name="connsiteY120" fmla="*/ 529346 h 630120"/>
                <a:gd name="connsiteX121" fmla="*/ 240887 w 495680"/>
                <a:gd name="connsiteY121" fmla="*/ 433525 h 630120"/>
                <a:gd name="connsiteX122" fmla="*/ 240887 w 495680"/>
                <a:gd name="connsiteY122" fmla="*/ 575161 h 630120"/>
                <a:gd name="connsiteX123" fmla="*/ 185071 w 495680"/>
                <a:gd name="connsiteY123" fmla="*/ 575161 h 630120"/>
                <a:gd name="connsiteX124" fmla="*/ 182975 w 495680"/>
                <a:gd name="connsiteY124" fmla="*/ 538585 h 630120"/>
                <a:gd name="connsiteX125" fmla="*/ 179451 w 495680"/>
                <a:gd name="connsiteY125" fmla="*/ 529346 h 630120"/>
                <a:gd name="connsiteX126" fmla="*/ 173831 w 495680"/>
                <a:gd name="connsiteY126" fmla="*/ 540871 h 630120"/>
                <a:gd name="connsiteX127" fmla="*/ 175641 w 495680"/>
                <a:gd name="connsiteY127" fmla="*/ 575161 h 630120"/>
                <a:gd name="connsiteX128" fmla="*/ 4381 w 495680"/>
                <a:gd name="connsiteY128" fmla="*/ 575161 h 630120"/>
                <a:gd name="connsiteX129" fmla="*/ 0 w 495680"/>
                <a:gd name="connsiteY129" fmla="*/ 570399 h 630120"/>
                <a:gd name="connsiteX130" fmla="*/ 0 w 495680"/>
                <a:gd name="connsiteY130" fmla="*/ 378375 h 630120"/>
                <a:gd name="connsiteX131" fmla="*/ 71247 w 495680"/>
                <a:gd name="connsiteY131" fmla="*/ 307033 h 630120"/>
                <a:gd name="connsiteX132" fmla="*/ 62865 w 495680"/>
                <a:gd name="connsiteY132" fmla="*/ 317891 h 630120"/>
                <a:gd name="connsiteX133" fmla="*/ 61055 w 495680"/>
                <a:gd name="connsiteY133" fmla="*/ 325035 h 630120"/>
                <a:gd name="connsiteX134" fmla="*/ 65056 w 495680"/>
                <a:gd name="connsiteY134" fmla="*/ 331226 h 630120"/>
                <a:gd name="connsiteX135" fmla="*/ 75438 w 495680"/>
                <a:gd name="connsiteY135" fmla="*/ 338084 h 630120"/>
                <a:gd name="connsiteX136" fmla="*/ 76105 w 495680"/>
                <a:gd name="connsiteY136" fmla="*/ 339989 h 630120"/>
                <a:gd name="connsiteX137" fmla="*/ 67818 w 495680"/>
                <a:gd name="connsiteY137" fmla="*/ 368088 h 630120"/>
                <a:gd name="connsiteX138" fmla="*/ 70009 w 495680"/>
                <a:gd name="connsiteY138" fmla="*/ 380661 h 630120"/>
                <a:gd name="connsiteX139" fmla="*/ 173831 w 495680"/>
                <a:gd name="connsiteY139" fmla="*/ 540871 h 630120"/>
                <a:gd name="connsiteX140" fmla="*/ 467011 w 495680"/>
                <a:gd name="connsiteY140" fmla="*/ 392567 h 630120"/>
                <a:gd name="connsiteX141" fmla="*/ 288608 w 495680"/>
                <a:gd name="connsiteY141" fmla="*/ 392567 h 630120"/>
                <a:gd name="connsiteX142" fmla="*/ 260033 w 495680"/>
                <a:gd name="connsiteY142" fmla="*/ 421142 h 630120"/>
                <a:gd name="connsiteX143" fmla="*/ 260033 w 495680"/>
                <a:gd name="connsiteY143" fmla="*/ 601546 h 630120"/>
                <a:gd name="connsiteX144" fmla="*/ 288608 w 495680"/>
                <a:gd name="connsiteY144" fmla="*/ 630121 h 630120"/>
                <a:gd name="connsiteX145" fmla="*/ 467106 w 495680"/>
                <a:gd name="connsiteY145" fmla="*/ 630121 h 630120"/>
                <a:gd name="connsiteX146" fmla="*/ 495681 w 495680"/>
                <a:gd name="connsiteY146" fmla="*/ 601546 h 630120"/>
                <a:gd name="connsiteX147" fmla="*/ 495681 w 495680"/>
                <a:gd name="connsiteY147" fmla="*/ 421142 h 630120"/>
                <a:gd name="connsiteX148" fmla="*/ 467011 w 495680"/>
                <a:gd name="connsiteY148" fmla="*/ 392567 h 630120"/>
                <a:gd name="connsiteX149" fmla="*/ 342043 w 495680"/>
                <a:gd name="connsiteY149" fmla="*/ 547158 h 630120"/>
                <a:gd name="connsiteX150" fmla="*/ 334137 w 495680"/>
                <a:gd name="connsiteY150" fmla="*/ 555349 h 630120"/>
                <a:gd name="connsiteX151" fmla="*/ 322612 w 495680"/>
                <a:gd name="connsiteY151" fmla="*/ 559921 h 630120"/>
                <a:gd name="connsiteX152" fmla="*/ 308896 w 495680"/>
                <a:gd name="connsiteY152" fmla="*/ 561350 h 630120"/>
                <a:gd name="connsiteX153" fmla="*/ 302990 w 495680"/>
                <a:gd name="connsiteY153" fmla="*/ 560969 h 630120"/>
                <a:gd name="connsiteX154" fmla="*/ 295751 w 495680"/>
                <a:gd name="connsiteY154" fmla="*/ 559921 h 630120"/>
                <a:gd name="connsiteX155" fmla="*/ 288798 w 495680"/>
                <a:gd name="connsiteY155" fmla="*/ 558207 h 630120"/>
                <a:gd name="connsiteX156" fmla="*/ 283464 w 495680"/>
                <a:gd name="connsiteY156" fmla="*/ 555921 h 630120"/>
                <a:gd name="connsiteX157" fmla="*/ 283464 w 495680"/>
                <a:gd name="connsiteY157" fmla="*/ 539538 h 630120"/>
                <a:gd name="connsiteX158" fmla="*/ 288703 w 495680"/>
                <a:gd name="connsiteY158" fmla="*/ 543157 h 630120"/>
                <a:gd name="connsiteX159" fmla="*/ 295180 w 495680"/>
                <a:gd name="connsiteY159" fmla="*/ 545920 h 630120"/>
                <a:gd name="connsiteX160" fmla="*/ 302038 w 495680"/>
                <a:gd name="connsiteY160" fmla="*/ 547634 h 630120"/>
                <a:gd name="connsiteX161" fmla="*/ 308324 w 495680"/>
                <a:gd name="connsiteY161" fmla="*/ 548206 h 630120"/>
                <a:gd name="connsiteX162" fmla="*/ 323279 w 495680"/>
                <a:gd name="connsiteY162" fmla="*/ 544872 h 630120"/>
                <a:gd name="connsiteX163" fmla="*/ 328232 w 495680"/>
                <a:gd name="connsiteY163" fmla="*/ 535156 h 630120"/>
                <a:gd name="connsiteX164" fmla="*/ 326612 w 495680"/>
                <a:gd name="connsiteY164" fmla="*/ 529251 h 630120"/>
                <a:gd name="connsiteX165" fmla="*/ 322040 w 495680"/>
                <a:gd name="connsiteY165" fmla="*/ 524679 h 630120"/>
                <a:gd name="connsiteX166" fmla="*/ 315087 w 495680"/>
                <a:gd name="connsiteY166" fmla="*/ 520678 h 630120"/>
                <a:gd name="connsiteX167" fmla="*/ 306515 w 495680"/>
                <a:gd name="connsiteY167" fmla="*/ 516678 h 630120"/>
                <a:gd name="connsiteX168" fmla="*/ 297371 w 495680"/>
                <a:gd name="connsiteY168" fmla="*/ 511344 h 630120"/>
                <a:gd name="connsiteX169" fmla="*/ 290036 w 495680"/>
                <a:gd name="connsiteY169" fmla="*/ 505438 h 630120"/>
                <a:gd name="connsiteX170" fmla="*/ 285179 w 495680"/>
                <a:gd name="connsiteY170" fmla="*/ 498104 h 630120"/>
                <a:gd name="connsiteX171" fmla="*/ 283369 w 495680"/>
                <a:gd name="connsiteY171" fmla="*/ 488484 h 630120"/>
                <a:gd name="connsiteX172" fmla="*/ 286417 w 495680"/>
                <a:gd name="connsiteY172" fmla="*/ 476768 h 630120"/>
                <a:gd name="connsiteX173" fmla="*/ 294418 w 495680"/>
                <a:gd name="connsiteY173" fmla="*/ 468481 h 630120"/>
                <a:gd name="connsiteX174" fmla="*/ 305753 w 495680"/>
                <a:gd name="connsiteY174" fmla="*/ 463624 h 630120"/>
                <a:gd name="connsiteX175" fmla="*/ 318707 w 495680"/>
                <a:gd name="connsiteY175" fmla="*/ 462004 h 630120"/>
                <a:gd name="connsiteX176" fmla="*/ 340709 w 495680"/>
                <a:gd name="connsiteY176" fmla="*/ 465433 h 630120"/>
                <a:gd name="connsiteX177" fmla="*/ 340709 w 495680"/>
                <a:gd name="connsiteY177" fmla="*/ 481150 h 630120"/>
                <a:gd name="connsiteX178" fmla="*/ 319659 w 495680"/>
                <a:gd name="connsiteY178" fmla="*/ 475244 h 630120"/>
                <a:gd name="connsiteX179" fmla="*/ 312611 w 495680"/>
                <a:gd name="connsiteY179" fmla="*/ 475911 h 630120"/>
                <a:gd name="connsiteX180" fmla="*/ 306324 w 495680"/>
                <a:gd name="connsiteY180" fmla="*/ 478102 h 630120"/>
                <a:gd name="connsiteX181" fmla="*/ 301847 w 495680"/>
                <a:gd name="connsiteY181" fmla="*/ 482007 h 630120"/>
                <a:gd name="connsiteX182" fmla="*/ 300133 w 495680"/>
                <a:gd name="connsiteY182" fmla="*/ 487817 h 630120"/>
                <a:gd name="connsiteX183" fmla="*/ 301466 w 495680"/>
                <a:gd name="connsiteY183" fmla="*/ 493341 h 630120"/>
                <a:gd name="connsiteX184" fmla="*/ 305372 w 495680"/>
                <a:gd name="connsiteY184" fmla="*/ 497628 h 630120"/>
                <a:gd name="connsiteX185" fmla="*/ 311658 w 495680"/>
                <a:gd name="connsiteY185" fmla="*/ 501438 h 630120"/>
                <a:gd name="connsiteX186" fmla="*/ 320231 w 495680"/>
                <a:gd name="connsiteY186" fmla="*/ 505438 h 630120"/>
                <a:gd name="connsiteX187" fmla="*/ 329756 w 495680"/>
                <a:gd name="connsiteY187" fmla="*/ 510963 h 630120"/>
                <a:gd name="connsiteX188" fmla="*/ 337566 w 495680"/>
                <a:gd name="connsiteY188" fmla="*/ 517345 h 630120"/>
                <a:gd name="connsiteX189" fmla="*/ 342900 w 495680"/>
                <a:gd name="connsiteY189" fmla="*/ 525060 h 630120"/>
                <a:gd name="connsiteX190" fmla="*/ 344900 w 495680"/>
                <a:gd name="connsiteY190" fmla="*/ 534775 h 630120"/>
                <a:gd name="connsiteX191" fmla="*/ 342043 w 495680"/>
                <a:gd name="connsiteY191" fmla="*/ 547158 h 630120"/>
                <a:gd name="connsiteX192" fmla="*/ 393097 w 495680"/>
                <a:gd name="connsiteY192" fmla="*/ 503343 h 630120"/>
                <a:gd name="connsiteX193" fmla="*/ 376714 w 495680"/>
                <a:gd name="connsiteY193" fmla="*/ 503343 h 630120"/>
                <a:gd name="connsiteX194" fmla="*/ 376714 w 495680"/>
                <a:gd name="connsiteY194" fmla="*/ 537633 h 630120"/>
                <a:gd name="connsiteX195" fmla="*/ 378905 w 495680"/>
                <a:gd name="connsiteY195" fmla="*/ 546301 h 630120"/>
                <a:gd name="connsiteX196" fmla="*/ 386239 w 495680"/>
                <a:gd name="connsiteY196" fmla="*/ 548872 h 630120"/>
                <a:gd name="connsiteX197" fmla="*/ 393097 w 495680"/>
                <a:gd name="connsiteY197" fmla="*/ 546586 h 630120"/>
                <a:gd name="connsiteX198" fmla="*/ 393097 w 495680"/>
                <a:gd name="connsiteY198" fmla="*/ 558874 h 630120"/>
                <a:gd name="connsiteX199" fmla="*/ 381095 w 495680"/>
                <a:gd name="connsiteY199" fmla="*/ 561160 h 630120"/>
                <a:gd name="connsiteX200" fmla="*/ 361188 w 495680"/>
                <a:gd name="connsiteY200" fmla="*/ 542014 h 630120"/>
                <a:gd name="connsiteX201" fmla="*/ 361188 w 495680"/>
                <a:gd name="connsiteY201" fmla="*/ 503343 h 630120"/>
                <a:gd name="connsiteX202" fmla="*/ 349758 w 495680"/>
                <a:gd name="connsiteY202" fmla="*/ 503343 h 630120"/>
                <a:gd name="connsiteX203" fmla="*/ 349758 w 495680"/>
                <a:gd name="connsiteY203" fmla="*/ 491151 h 630120"/>
                <a:gd name="connsiteX204" fmla="*/ 361188 w 495680"/>
                <a:gd name="connsiteY204" fmla="*/ 491151 h 630120"/>
                <a:gd name="connsiteX205" fmla="*/ 361188 w 495680"/>
                <a:gd name="connsiteY205" fmla="*/ 475244 h 630120"/>
                <a:gd name="connsiteX206" fmla="*/ 376714 w 495680"/>
                <a:gd name="connsiteY206" fmla="*/ 470862 h 630120"/>
                <a:gd name="connsiteX207" fmla="*/ 376714 w 495680"/>
                <a:gd name="connsiteY207" fmla="*/ 491151 h 630120"/>
                <a:gd name="connsiteX208" fmla="*/ 393097 w 495680"/>
                <a:gd name="connsiteY208" fmla="*/ 491151 h 630120"/>
                <a:gd name="connsiteX209" fmla="*/ 393097 w 495680"/>
                <a:gd name="connsiteY209" fmla="*/ 503343 h 630120"/>
                <a:gd name="connsiteX210" fmla="*/ 463582 w 495680"/>
                <a:gd name="connsiteY210" fmla="*/ 552111 h 630120"/>
                <a:gd name="connsiteX211" fmla="*/ 439103 w 495680"/>
                <a:gd name="connsiteY211" fmla="*/ 559731 h 630120"/>
                <a:gd name="connsiteX212" fmla="*/ 408337 w 495680"/>
                <a:gd name="connsiteY212" fmla="*/ 559731 h 630120"/>
                <a:gd name="connsiteX213" fmla="*/ 408337 w 495680"/>
                <a:gd name="connsiteY213" fmla="*/ 463624 h 630120"/>
                <a:gd name="connsiteX214" fmla="*/ 438817 w 495680"/>
                <a:gd name="connsiteY214" fmla="*/ 463624 h 630120"/>
                <a:gd name="connsiteX215" fmla="*/ 460915 w 495680"/>
                <a:gd name="connsiteY215" fmla="*/ 469720 h 630120"/>
                <a:gd name="connsiteX216" fmla="*/ 469011 w 495680"/>
                <a:gd name="connsiteY216" fmla="*/ 485626 h 630120"/>
                <a:gd name="connsiteX217" fmla="*/ 464344 w 495680"/>
                <a:gd name="connsiteY217" fmla="*/ 499819 h 630120"/>
                <a:gd name="connsiteX218" fmla="*/ 451580 w 495680"/>
                <a:gd name="connsiteY218" fmla="*/ 508391 h 630120"/>
                <a:gd name="connsiteX219" fmla="*/ 451580 w 495680"/>
                <a:gd name="connsiteY219" fmla="*/ 508677 h 630120"/>
                <a:gd name="connsiteX220" fmla="*/ 467392 w 495680"/>
                <a:gd name="connsiteY220" fmla="*/ 516011 h 630120"/>
                <a:gd name="connsiteX221" fmla="*/ 473297 w 495680"/>
                <a:gd name="connsiteY221" fmla="*/ 532108 h 630120"/>
                <a:gd name="connsiteX222" fmla="*/ 463582 w 495680"/>
                <a:gd name="connsiteY222" fmla="*/ 552111 h 630120"/>
                <a:gd name="connsiteX223" fmla="*/ 456343 w 495680"/>
                <a:gd name="connsiteY223" fmla="*/ 531537 h 630120"/>
                <a:gd name="connsiteX224" fmla="*/ 451485 w 495680"/>
                <a:gd name="connsiteY224" fmla="*/ 542872 h 630120"/>
                <a:gd name="connsiteX225" fmla="*/ 437674 w 495680"/>
                <a:gd name="connsiteY225" fmla="*/ 546967 h 630120"/>
                <a:gd name="connsiteX226" fmla="*/ 424053 w 495680"/>
                <a:gd name="connsiteY226" fmla="*/ 546967 h 630120"/>
                <a:gd name="connsiteX227" fmla="*/ 424053 w 495680"/>
                <a:gd name="connsiteY227" fmla="*/ 516583 h 630120"/>
                <a:gd name="connsiteX228" fmla="*/ 435578 w 495680"/>
                <a:gd name="connsiteY228" fmla="*/ 516583 h 630120"/>
                <a:gd name="connsiteX229" fmla="*/ 456343 w 495680"/>
                <a:gd name="connsiteY229" fmla="*/ 531537 h 630120"/>
                <a:gd name="connsiteX230" fmla="*/ 434435 w 495680"/>
                <a:gd name="connsiteY230" fmla="*/ 503819 h 630120"/>
                <a:gd name="connsiteX231" fmla="*/ 424148 w 495680"/>
                <a:gd name="connsiteY231" fmla="*/ 503819 h 630120"/>
                <a:gd name="connsiteX232" fmla="*/ 424148 w 495680"/>
                <a:gd name="connsiteY232" fmla="*/ 476482 h 630120"/>
                <a:gd name="connsiteX233" fmla="*/ 435769 w 495680"/>
                <a:gd name="connsiteY233" fmla="*/ 476482 h 630120"/>
                <a:gd name="connsiteX234" fmla="*/ 452247 w 495680"/>
                <a:gd name="connsiteY234" fmla="*/ 488770 h 630120"/>
                <a:gd name="connsiteX235" fmla="*/ 447485 w 495680"/>
                <a:gd name="connsiteY235" fmla="*/ 499819 h 630120"/>
                <a:gd name="connsiteX236" fmla="*/ 434435 w 495680"/>
                <a:gd name="connsiteY236" fmla="*/ 503819 h 63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</a:cxnLst>
              <a:rect l="l" t="t" r="r" b="b"/>
              <a:pathLst>
                <a:path w="495680" h="630120">
                  <a:moveTo>
                    <a:pt x="270700" y="375041"/>
                  </a:moveTo>
                  <a:cubicBezTo>
                    <a:pt x="271367" y="374089"/>
                    <a:pt x="271748" y="371898"/>
                    <a:pt x="271463" y="370755"/>
                  </a:cubicBezTo>
                  <a:lnTo>
                    <a:pt x="263176" y="342656"/>
                  </a:lnTo>
                  <a:cubicBezTo>
                    <a:pt x="261842" y="338179"/>
                    <a:pt x="263747" y="332750"/>
                    <a:pt x="267748" y="330178"/>
                  </a:cubicBezTo>
                  <a:lnTo>
                    <a:pt x="278130" y="323320"/>
                  </a:lnTo>
                  <a:lnTo>
                    <a:pt x="264890" y="306556"/>
                  </a:lnTo>
                  <a:cubicBezTo>
                    <a:pt x="264414" y="305413"/>
                    <a:pt x="263366" y="303223"/>
                    <a:pt x="261938" y="300079"/>
                  </a:cubicBezTo>
                  <a:cubicBezTo>
                    <a:pt x="260509" y="297031"/>
                    <a:pt x="258794" y="293126"/>
                    <a:pt x="256603" y="288554"/>
                  </a:cubicBezTo>
                  <a:cubicBezTo>
                    <a:pt x="250984" y="276648"/>
                    <a:pt x="244983" y="267123"/>
                    <a:pt x="244793" y="266647"/>
                  </a:cubicBezTo>
                  <a:cubicBezTo>
                    <a:pt x="243649" y="264837"/>
                    <a:pt x="242125" y="263408"/>
                    <a:pt x="240411" y="262360"/>
                  </a:cubicBezTo>
                  <a:cubicBezTo>
                    <a:pt x="262985" y="261217"/>
                    <a:pt x="278987" y="256645"/>
                    <a:pt x="286798" y="253788"/>
                  </a:cubicBezTo>
                  <a:cubicBezTo>
                    <a:pt x="289750" y="252740"/>
                    <a:pt x="290894" y="249216"/>
                    <a:pt x="289084" y="246549"/>
                  </a:cubicBezTo>
                  <a:cubicBezTo>
                    <a:pt x="286131" y="242072"/>
                    <a:pt x="282226" y="235405"/>
                    <a:pt x="281178" y="230070"/>
                  </a:cubicBezTo>
                  <a:cubicBezTo>
                    <a:pt x="278797" y="218355"/>
                    <a:pt x="279654" y="210449"/>
                    <a:pt x="285179" y="183112"/>
                  </a:cubicBezTo>
                  <a:cubicBezTo>
                    <a:pt x="290894" y="154537"/>
                    <a:pt x="291179" y="124819"/>
                    <a:pt x="285655" y="96244"/>
                  </a:cubicBezTo>
                  <a:cubicBezTo>
                    <a:pt x="281749" y="76146"/>
                    <a:pt x="274987" y="55287"/>
                    <a:pt x="261938" y="39094"/>
                  </a:cubicBezTo>
                  <a:cubicBezTo>
                    <a:pt x="252222" y="27093"/>
                    <a:pt x="236601" y="15853"/>
                    <a:pt x="220504" y="15853"/>
                  </a:cubicBezTo>
                  <a:cubicBezTo>
                    <a:pt x="216027" y="16234"/>
                    <a:pt x="206597" y="8233"/>
                    <a:pt x="199835" y="6043"/>
                  </a:cubicBezTo>
                  <a:cubicBezTo>
                    <a:pt x="172974" y="-2625"/>
                    <a:pt x="145256" y="-2720"/>
                    <a:pt x="120015" y="10710"/>
                  </a:cubicBezTo>
                  <a:cubicBezTo>
                    <a:pt x="102013" y="20235"/>
                    <a:pt x="87440" y="35951"/>
                    <a:pt x="77248" y="53477"/>
                  </a:cubicBezTo>
                  <a:cubicBezTo>
                    <a:pt x="67532" y="70146"/>
                    <a:pt x="61913" y="88815"/>
                    <a:pt x="59531" y="107865"/>
                  </a:cubicBezTo>
                  <a:cubicBezTo>
                    <a:pt x="56293" y="132916"/>
                    <a:pt x="58483" y="158442"/>
                    <a:pt x="63437" y="183208"/>
                  </a:cubicBezTo>
                  <a:cubicBezTo>
                    <a:pt x="68866" y="210544"/>
                    <a:pt x="69723" y="218450"/>
                    <a:pt x="67437" y="230166"/>
                  </a:cubicBezTo>
                  <a:cubicBezTo>
                    <a:pt x="66389" y="235500"/>
                    <a:pt x="62484" y="242167"/>
                    <a:pt x="59531" y="246644"/>
                  </a:cubicBezTo>
                  <a:cubicBezTo>
                    <a:pt x="57817" y="249311"/>
                    <a:pt x="58865" y="252740"/>
                    <a:pt x="61817" y="253883"/>
                  </a:cubicBezTo>
                  <a:cubicBezTo>
                    <a:pt x="69818" y="256836"/>
                    <a:pt x="86297" y="261503"/>
                    <a:pt x="109633" y="262551"/>
                  </a:cubicBezTo>
                  <a:cubicBezTo>
                    <a:pt x="107918" y="263599"/>
                    <a:pt x="106394" y="265027"/>
                    <a:pt x="105347" y="266837"/>
                  </a:cubicBezTo>
                  <a:cubicBezTo>
                    <a:pt x="105061" y="267218"/>
                    <a:pt x="99060" y="276743"/>
                    <a:pt x="93536" y="288745"/>
                  </a:cubicBezTo>
                  <a:cubicBezTo>
                    <a:pt x="91154" y="293793"/>
                    <a:pt x="89249" y="297889"/>
                    <a:pt x="87821" y="301127"/>
                  </a:cubicBezTo>
                  <a:cubicBezTo>
                    <a:pt x="87535" y="301699"/>
                    <a:pt x="87249" y="302270"/>
                    <a:pt x="87058" y="302841"/>
                  </a:cubicBezTo>
                  <a:lnTo>
                    <a:pt x="70676" y="324082"/>
                  </a:lnTo>
                  <a:lnTo>
                    <a:pt x="80963" y="330464"/>
                  </a:lnTo>
                  <a:cubicBezTo>
                    <a:pt x="84868" y="333036"/>
                    <a:pt x="86868" y="338465"/>
                    <a:pt x="85534" y="342942"/>
                  </a:cubicBezTo>
                  <a:lnTo>
                    <a:pt x="77248" y="371040"/>
                  </a:lnTo>
                  <a:cubicBezTo>
                    <a:pt x="76962" y="372184"/>
                    <a:pt x="77343" y="374374"/>
                    <a:pt x="78010" y="375327"/>
                  </a:cubicBezTo>
                  <a:cubicBezTo>
                    <a:pt x="81439" y="379994"/>
                    <a:pt x="149352" y="473625"/>
                    <a:pt x="174593" y="519345"/>
                  </a:cubicBezTo>
                  <a:cubicBezTo>
                    <a:pt x="189452" y="492389"/>
                    <a:pt x="219266" y="448669"/>
                    <a:pt x="241840" y="416380"/>
                  </a:cubicBezTo>
                  <a:cubicBezTo>
                    <a:pt x="243649" y="399520"/>
                    <a:pt x="254127" y="385233"/>
                    <a:pt x="268891" y="378375"/>
                  </a:cubicBezTo>
                  <a:cubicBezTo>
                    <a:pt x="269653" y="376470"/>
                    <a:pt x="270510" y="375422"/>
                    <a:pt x="270700" y="375041"/>
                  </a:cubicBezTo>
                  <a:close/>
                  <a:moveTo>
                    <a:pt x="247841" y="292459"/>
                  </a:moveTo>
                  <a:cubicBezTo>
                    <a:pt x="251174" y="299698"/>
                    <a:pt x="253746" y="305223"/>
                    <a:pt x="255175" y="308366"/>
                  </a:cubicBezTo>
                  <a:cubicBezTo>
                    <a:pt x="256032" y="310271"/>
                    <a:pt x="256508" y="311224"/>
                    <a:pt x="256508" y="311224"/>
                  </a:cubicBezTo>
                  <a:cubicBezTo>
                    <a:pt x="257556" y="313605"/>
                    <a:pt x="257651" y="317605"/>
                    <a:pt x="256699" y="319987"/>
                  </a:cubicBezTo>
                  <a:cubicBezTo>
                    <a:pt x="254984" y="324273"/>
                    <a:pt x="253270" y="328464"/>
                    <a:pt x="251555" y="332750"/>
                  </a:cubicBezTo>
                  <a:cubicBezTo>
                    <a:pt x="249650" y="337417"/>
                    <a:pt x="247936" y="342275"/>
                    <a:pt x="245840" y="346847"/>
                  </a:cubicBezTo>
                  <a:cubicBezTo>
                    <a:pt x="244793" y="349038"/>
                    <a:pt x="242221" y="350086"/>
                    <a:pt x="240221" y="348562"/>
                  </a:cubicBezTo>
                  <a:lnTo>
                    <a:pt x="200692" y="319225"/>
                  </a:lnTo>
                  <a:lnTo>
                    <a:pt x="236887" y="271981"/>
                  </a:lnTo>
                  <a:cubicBezTo>
                    <a:pt x="237077" y="272266"/>
                    <a:pt x="237268" y="272647"/>
                    <a:pt x="237744" y="273314"/>
                  </a:cubicBezTo>
                  <a:cubicBezTo>
                    <a:pt x="239459" y="276457"/>
                    <a:pt x="243840" y="283887"/>
                    <a:pt x="247841" y="292459"/>
                  </a:cubicBezTo>
                  <a:close/>
                  <a:moveTo>
                    <a:pt x="128016" y="253216"/>
                  </a:moveTo>
                  <a:lnTo>
                    <a:pt x="128016" y="253216"/>
                  </a:lnTo>
                  <a:cubicBezTo>
                    <a:pt x="142399" y="265789"/>
                    <a:pt x="158687" y="273505"/>
                    <a:pt x="174308" y="273505"/>
                  </a:cubicBezTo>
                  <a:cubicBezTo>
                    <a:pt x="183547" y="273505"/>
                    <a:pt x="192976" y="270742"/>
                    <a:pt x="202311" y="265694"/>
                  </a:cubicBezTo>
                  <a:cubicBezTo>
                    <a:pt x="202311" y="265694"/>
                    <a:pt x="211836" y="259979"/>
                    <a:pt x="221171" y="252645"/>
                  </a:cubicBezTo>
                  <a:cubicBezTo>
                    <a:pt x="221171" y="253407"/>
                    <a:pt x="221171" y="276648"/>
                    <a:pt x="221171" y="276648"/>
                  </a:cubicBezTo>
                  <a:lnTo>
                    <a:pt x="177832" y="332845"/>
                  </a:lnTo>
                  <a:cubicBezTo>
                    <a:pt x="177070" y="333893"/>
                    <a:pt x="175927" y="334369"/>
                    <a:pt x="174879" y="334369"/>
                  </a:cubicBezTo>
                  <a:cubicBezTo>
                    <a:pt x="173831" y="334369"/>
                    <a:pt x="172784" y="333893"/>
                    <a:pt x="171926" y="332845"/>
                  </a:cubicBezTo>
                  <a:lnTo>
                    <a:pt x="128302" y="276838"/>
                  </a:lnTo>
                  <a:lnTo>
                    <a:pt x="128016" y="253216"/>
                  </a:lnTo>
                  <a:close/>
                  <a:moveTo>
                    <a:pt x="106680" y="118057"/>
                  </a:moveTo>
                  <a:cubicBezTo>
                    <a:pt x="113824" y="115961"/>
                    <a:pt x="120872" y="113389"/>
                    <a:pt x="127921" y="110913"/>
                  </a:cubicBezTo>
                  <a:cubicBezTo>
                    <a:pt x="142494" y="105769"/>
                    <a:pt x="156781" y="99769"/>
                    <a:pt x="170593" y="92910"/>
                  </a:cubicBezTo>
                  <a:cubicBezTo>
                    <a:pt x="184595" y="85957"/>
                    <a:pt x="197739" y="77099"/>
                    <a:pt x="209264" y="66526"/>
                  </a:cubicBezTo>
                  <a:cubicBezTo>
                    <a:pt x="209264" y="66526"/>
                    <a:pt x="216122" y="85291"/>
                    <a:pt x="230600" y="100340"/>
                  </a:cubicBezTo>
                  <a:cubicBezTo>
                    <a:pt x="235268" y="105198"/>
                    <a:pt x="240316" y="109579"/>
                    <a:pt x="245745" y="113580"/>
                  </a:cubicBezTo>
                  <a:cubicBezTo>
                    <a:pt x="249555" y="116342"/>
                    <a:pt x="253460" y="118914"/>
                    <a:pt x="257556" y="121105"/>
                  </a:cubicBezTo>
                  <a:cubicBezTo>
                    <a:pt x="258604" y="121676"/>
                    <a:pt x="259747" y="122343"/>
                    <a:pt x="260795" y="122819"/>
                  </a:cubicBezTo>
                  <a:cubicBezTo>
                    <a:pt x="261842" y="123295"/>
                    <a:pt x="262985" y="123486"/>
                    <a:pt x="264128" y="123867"/>
                  </a:cubicBezTo>
                  <a:cubicBezTo>
                    <a:pt x="266986" y="124724"/>
                    <a:pt x="275844" y="127296"/>
                    <a:pt x="274320" y="144631"/>
                  </a:cubicBezTo>
                  <a:cubicBezTo>
                    <a:pt x="273558" y="153204"/>
                    <a:pt x="270510" y="163872"/>
                    <a:pt x="260223" y="166539"/>
                  </a:cubicBezTo>
                  <a:lnTo>
                    <a:pt x="257366" y="167301"/>
                  </a:lnTo>
                  <a:lnTo>
                    <a:pt x="256794" y="170254"/>
                  </a:lnTo>
                  <a:cubicBezTo>
                    <a:pt x="246031" y="223975"/>
                    <a:pt x="204406" y="264075"/>
                    <a:pt x="174308" y="264075"/>
                  </a:cubicBezTo>
                  <a:cubicBezTo>
                    <a:pt x="144209" y="264075"/>
                    <a:pt x="102870" y="225594"/>
                    <a:pt x="91821" y="170254"/>
                  </a:cubicBezTo>
                  <a:lnTo>
                    <a:pt x="91249" y="167301"/>
                  </a:lnTo>
                  <a:lnTo>
                    <a:pt x="88392" y="166539"/>
                  </a:lnTo>
                  <a:cubicBezTo>
                    <a:pt x="78105" y="163872"/>
                    <a:pt x="75057" y="153109"/>
                    <a:pt x="74295" y="144631"/>
                  </a:cubicBezTo>
                  <a:cubicBezTo>
                    <a:pt x="72771" y="127391"/>
                    <a:pt x="81629" y="124724"/>
                    <a:pt x="84487" y="123867"/>
                  </a:cubicBezTo>
                  <a:cubicBezTo>
                    <a:pt x="91821" y="121676"/>
                    <a:pt x="99346" y="120247"/>
                    <a:pt x="106680" y="118057"/>
                  </a:cubicBezTo>
                  <a:close/>
                  <a:moveTo>
                    <a:pt x="93250" y="311319"/>
                  </a:moveTo>
                  <a:cubicBezTo>
                    <a:pt x="93250" y="311319"/>
                    <a:pt x="93726" y="310271"/>
                    <a:pt x="94583" y="308461"/>
                  </a:cubicBezTo>
                  <a:cubicBezTo>
                    <a:pt x="96012" y="305318"/>
                    <a:pt x="98489" y="299794"/>
                    <a:pt x="101918" y="292555"/>
                  </a:cubicBezTo>
                  <a:cubicBezTo>
                    <a:pt x="105537" y="284839"/>
                    <a:pt x="109347" y="278172"/>
                    <a:pt x="111443" y="274552"/>
                  </a:cubicBezTo>
                  <a:cubicBezTo>
                    <a:pt x="112109" y="273505"/>
                    <a:pt x="112586" y="272552"/>
                    <a:pt x="112967" y="271981"/>
                  </a:cubicBezTo>
                  <a:lnTo>
                    <a:pt x="149162" y="319225"/>
                  </a:lnTo>
                  <a:cubicBezTo>
                    <a:pt x="146209" y="321415"/>
                    <a:pt x="114491" y="344847"/>
                    <a:pt x="110299" y="347990"/>
                  </a:cubicBezTo>
                  <a:cubicBezTo>
                    <a:pt x="108204" y="349609"/>
                    <a:pt x="105156" y="349800"/>
                    <a:pt x="104013" y="346942"/>
                  </a:cubicBezTo>
                  <a:lnTo>
                    <a:pt x="93154" y="319987"/>
                  </a:lnTo>
                  <a:cubicBezTo>
                    <a:pt x="92202" y="317605"/>
                    <a:pt x="92202" y="313700"/>
                    <a:pt x="93250" y="311319"/>
                  </a:cubicBezTo>
                  <a:close/>
                  <a:moveTo>
                    <a:pt x="130874" y="344656"/>
                  </a:moveTo>
                  <a:lnTo>
                    <a:pt x="155067" y="326749"/>
                  </a:lnTo>
                  <a:lnTo>
                    <a:pt x="156400" y="328464"/>
                  </a:lnTo>
                  <a:lnTo>
                    <a:pt x="156400" y="328464"/>
                  </a:lnTo>
                  <a:cubicBezTo>
                    <a:pt x="156400" y="328464"/>
                    <a:pt x="158496" y="331036"/>
                    <a:pt x="160877" y="334179"/>
                  </a:cubicBezTo>
                  <a:cubicBezTo>
                    <a:pt x="163449" y="337608"/>
                    <a:pt x="166402" y="341894"/>
                    <a:pt x="167354" y="344466"/>
                  </a:cubicBezTo>
                  <a:cubicBezTo>
                    <a:pt x="168688" y="348085"/>
                    <a:pt x="169259" y="353610"/>
                    <a:pt x="169450" y="356467"/>
                  </a:cubicBezTo>
                  <a:lnTo>
                    <a:pt x="169450" y="491627"/>
                  </a:lnTo>
                  <a:lnTo>
                    <a:pt x="122777" y="350657"/>
                  </a:lnTo>
                  <a:lnTo>
                    <a:pt x="130874" y="344656"/>
                  </a:lnTo>
                  <a:close/>
                  <a:moveTo>
                    <a:pt x="178975" y="491818"/>
                  </a:moveTo>
                  <a:lnTo>
                    <a:pt x="178975" y="356182"/>
                  </a:lnTo>
                  <a:cubicBezTo>
                    <a:pt x="179070" y="353419"/>
                    <a:pt x="179642" y="348562"/>
                    <a:pt x="182023" y="344275"/>
                  </a:cubicBezTo>
                  <a:cubicBezTo>
                    <a:pt x="184499" y="339608"/>
                    <a:pt x="193358" y="328559"/>
                    <a:pt x="193358" y="328559"/>
                  </a:cubicBezTo>
                  <a:lnTo>
                    <a:pt x="194786" y="326749"/>
                  </a:lnTo>
                  <a:lnTo>
                    <a:pt x="213074" y="340370"/>
                  </a:lnTo>
                  <a:lnTo>
                    <a:pt x="221266" y="346466"/>
                  </a:lnTo>
                  <a:lnTo>
                    <a:pt x="178975" y="491818"/>
                  </a:lnTo>
                  <a:close/>
                  <a:moveTo>
                    <a:pt x="276511" y="306271"/>
                  </a:moveTo>
                  <a:cubicBezTo>
                    <a:pt x="313563" y="320939"/>
                    <a:pt x="345091" y="346847"/>
                    <a:pt x="348615" y="373517"/>
                  </a:cubicBezTo>
                  <a:lnTo>
                    <a:pt x="288512" y="373517"/>
                  </a:lnTo>
                  <a:cubicBezTo>
                    <a:pt x="285845" y="373517"/>
                    <a:pt x="283369" y="373898"/>
                    <a:pt x="280797" y="374279"/>
                  </a:cubicBezTo>
                  <a:cubicBezTo>
                    <a:pt x="281083" y="372184"/>
                    <a:pt x="281083" y="369898"/>
                    <a:pt x="280511" y="368088"/>
                  </a:cubicBezTo>
                  <a:lnTo>
                    <a:pt x="272224" y="339989"/>
                  </a:lnTo>
                  <a:cubicBezTo>
                    <a:pt x="272034" y="339513"/>
                    <a:pt x="272510" y="338370"/>
                    <a:pt x="272891" y="338084"/>
                  </a:cubicBezTo>
                  <a:lnTo>
                    <a:pt x="283178" y="331226"/>
                  </a:lnTo>
                  <a:cubicBezTo>
                    <a:pt x="285274" y="329797"/>
                    <a:pt x="286798" y="327607"/>
                    <a:pt x="287179" y="325035"/>
                  </a:cubicBezTo>
                  <a:cubicBezTo>
                    <a:pt x="287560" y="322558"/>
                    <a:pt x="286893" y="319891"/>
                    <a:pt x="285369" y="317891"/>
                  </a:cubicBezTo>
                  <a:lnTo>
                    <a:pt x="276511" y="306271"/>
                  </a:lnTo>
                  <a:close/>
                  <a:moveTo>
                    <a:pt x="179451" y="529346"/>
                  </a:moveTo>
                  <a:cubicBezTo>
                    <a:pt x="190976" y="506867"/>
                    <a:pt x="218027" y="466576"/>
                    <a:pt x="240887" y="433525"/>
                  </a:cubicBezTo>
                  <a:lnTo>
                    <a:pt x="240887" y="575161"/>
                  </a:lnTo>
                  <a:lnTo>
                    <a:pt x="185071" y="575161"/>
                  </a:lnTo>
                  <a:cubicBezTo>
                    <a:pt x="185166" y="567446"/>
                    <a:pt x="185166" y="547539"/>
                    <a:pt x="182975" y="538585"/>
                  </a:cubicBezTo>
                  <a:cubicBezTo>
                    <a:pt x="182499" y="536299"/>
                    <a:pt x="181261" y="533061"/>
                    <a:pt x="179451" y="529346"/>
                  </a:cubicBezTo>
                  <a:close/>
                  <a:moveTo>
                    <a:pt x="173831" y="540871"/>
                  </a:moveTo>
                  <a:cubicBezTo>
                    <a:pt x="175641" y="548110"/>
                    <a:pt x="175736" y="566017"/>
                    <a:pt x="175641" y="575161"/>
                  </a:cubicBezTo>
                  <a:lnTo>
                    <a:pt x="4381" y="575161"/>
                  </a:lnTo>
                  <a:cubicBezTo>
                    <a:pt x="1905" y="575161"/>
                    <a:pt x="0" y="573066"/>
                    <a:pt x="0" y="570399"/>
                  </a:cubicBezTo>
                  <a:lnTo>
                    <a:pt x="0" y="378375"/>
                  </a:lnTo>
                  <a:cubicBezTo>
                    <a:pt x="0" y="351038"/>
                    <a:pt x="32576" y="322939"/>
                    <a:pt x="71247" y="307033"/>
                  </a:cubicBezTo>
                  <a:lnTo>
                    <a:pt x="62865" y="317891"/>
                  </a:lnTo>
                  <a:cubicBezTo>
                    <a:pt x="61341" y="319891"/>
                    <a:pt x="60674" y="322558"/>
                    <a:pt x="61055" y="325035"/>
                  </a:cubicBezTo>
                  <a:cubicBezTo>
                    <a:pt x="61436" y="327511"/>
                    <a:pt x="62960" y="329797"/>
                    <a:pt x="65056" y="331226"/>
                  </a:cubicBezTo>
                  <a:lnTo>
                    <a:pt x="75438" y="338084"/>
                  </a:lnTo>
                  <a:cubicBezTo>
                    <a:pt x="75914" y="338370"/>
                    <a:pt x="76295" y="339418"/>
                    <a:pt x="76105" y="339989"/>
                  </a:cubicBezTo>
                  <a:lnTo>
                    <a:pt x="67818" y="368088"/>
                  </a:lnTo>
                  <a:cubicBezTo>
                    <a:pt x="66675" y="371993"/>
                    <a:pt x="67532" y="377327"/>
                    <a:pt x="70009" y="380661"/>
                  </a:cubicBezTo>
                  <a:cubicBezTo>
                    <a:pt x="97060" y="417904"/>
                    <a:pt x="168593" y="519440"/>
                    <a:pt x="173831" y="540871"/>
                  </a:cubicBezTo>
                  <a:close/>
                  <a:moveTo>
                    <a:pt x="467011" y="392567"/>
                  </a:moveTo>
                  <a:lnTo>
                    <a:pt x="288608" y="392567"/>
                  </a:lnTo>
                  <a:cubicBezTo>
                    <a:pt x="272891" y="392567"/>
                    <a:pt x="260033" y="405426"/>
                    <a:pt x="260033" y="421142"/>
                  </a:cubicBezTo>
                  <a:lnTo>
                    <a:pt x="260033" y="601546"/>
                  </a:lnTo>
                  <a:cubicBezTo>
                    <a:pt x="260033" y="617262"/>
                    <a:pt x="272891" y="630121"/>
                    <a:pt x="288608" y="630121"/>
                  </a:cubicBezTo>
                  <a:lnTo>
                    <a:pt x="467106" y="630121"/>
                  </a:lnTo>
                  <a:cubicBezTo>
                    <a:pt x="482822" y="630121"/>
                    <a:pt x="495681" y="617262"/>
                    <a:pt x="495681" y="601546"/>
                  </a:cubicBezTo>
                  <a:lnTo>
                    <a:pt x="495681" y="421142"/>
                  </a:lnTo>
                  <a:cubicBezTo>
                    <a:pt x="495586" y="405426"/>
                    <a:pt x="482727" y="392567"/>
                    <a:pt x="467011" y="392567"/>
                  </a:cubicBezTo>
                  <a:close/>
                  <a:moveTo>
                    <a:pt x="342043" y="547158"/>
                  </a:moveTo>
                  <a:cubicBezTo>
                    <a:pt x="340043" y="550492"/>
                    <a:pt x="337471" y="553254"/>
                    <a:pt x="334137" y="555349"/>
                  </a:cubicBezTo>
                  <a:cubicBezTo>
                    <a:pt x="330803" y="557445"/>
                    <a:pt x="326993" y="558969"/>
                    <a:pt x="322612" y="559921"/>
                  </a:cubicBezTo>
                  <a:cubicBezTo>
                    <a:pt x="318230" y="560874"/>
                    <a:pt x="313658" y="561350"/>
                    <a:pt x="308896" y="561350"/>
                  </a:cubicBezTo>
                  <a:cubicBezTo>
                    <a:pt x="307276" y="561350"/>
                    <a:pt x="305276" y="561255"/>
                    <a:pt x="302990" y="560969"/>
                  </a:cubicBezTo>
                  <a:cubicBezTo>
                    <a:pt x="300609" y="560683"/>
                    <a:pt x="298228" y="560398"/>
                    <a:pt x="295751" y="559921"/>
                  </a:cubicBezTo>
                  <a:cubicBezTo>
                    <a:pt x="293275" y="559445"/>
                    <a:pt x="290989" y="558874"/>
                    <a:pt x="288798" y="558207"/>
                  </a:cubicBezTo>
                  <a:cubicBezTo>
                    <a:pt x="286607" y="557540"/>
                    <a:pt x="284798" y="556778"/>
                    <a:pt x="283464" y="555921"/>
                  </a:cubicBezTo>
                  <a:lnTo>
                    <a:pt x="283464" y="539538"/>
                  </a:lnTo>
                  <a:cubicBezTo>
                    <a:pt x="284988" y="540871"/>
                    <a:pt x="286703" y="542110"/>
                    <a:pt x="288703" y="543157"/>
                  </a:cubicBezTo>
                  <a:cubicBezTo>
                    <a:pt x="290703" y="544205"/>
                    <a:pt x="292894" y="545158"/>
                    <a:pt x="295180" y="545920"/>
                  </a:cubicBezTo>
                  <a:cubicBezTo>
                    <a:pt x="297466" y="546682"/>
                    <a:pt x="299752" y="547253"/>
                    <a:pt x="302038" y="547634"/>
                  </a:cubicBezTo>
                  <a:cubicBezTo>
                    <a:pt x="304324" y="548015"/>
                    <a:pt x="306419" y="548206"/>
                    <a:pt x="308324" y="548206"/>
                  </a:cubicBezTo>
                  <a:cubicBezTo>
                    <a:pt x="314992" y="548206"/>
                    <a:pt x="320040" y="547063"/>
                    <a:pt x="323279" y="544872"/>
                  </a:cubicBezTo>
                  <a:cubicBezTo>
                    <a:pt x="326517" y="542681"/>
                    <a:pt x="328232" y="539443"/>
                    <a:pt x="328232" y="535156"/>
                  </a:cubicBezTo>
                  <a:cubicBezTo>
                    <a:pt x="328232" y="532870"/>
                    <a:pt x="327660" y="530870"/>
                    <a:pt x="326612" y="529251"/>
                  </a:cubicBezTo>
                  <a:cubicBezTo>
                    <a:pt x="325565" y="527536"/>
                    <a:pt x="323945" y="526012"/>
                    <a:pt x="322040" y="524679"/>
                  </a:cubicBezTo>
                  <a:cubicBezTo>
                    <a:pt x="320135" y="523345"/>
                    <a:pt x="317754" y="521916"/>
                    <a:pt x="315087" y="520678"/>
                  </a:cubicBezTo>
                  <a:cubicBezTo>
                    <a:pt x="312420" y="519440"/>
                    <a:pt x="309563" y="518106"/>
                    <a:pt x="306515" y="516678"/>
                  </a:cubicBezTo>
                  <a:cubicBezTo>
                    <a:pt x="303276" y="514963"/>
                    <a:pt x="300228" y="513154"/>
                    <a:pt x="297371" y="511344"/>
                  </a:cubicBezTo>
                  <a:cubicBezTo>
                    <a:pt x="294513" y="509534"/>
                    <a:pt x="292132" y="507629"/>
                    <a:pt x="290036" y="505438"/>
                  </a:cubicBezTo>
                  <a:cubicBezTo>
                    <a:pt x="287941" y="503248"/>
                    <a:pt x="286322" y="500866"/>
                    <a:pt x="285179" y="498104"/>
                  </a:cubicBezTo>
                  <a:cubicBezTo>
                    <a:pt x="284036" y="495342"/>
                    <a:pt x="283369" y="492199"/>
                    <a:pt x="283369" y="488484"/>
                  </a:cubicBezTo>
                  <a:cubicBezTo>
                    <a:pt x="283369" y="484007"/>
                    <a:pt x="284417" y="480102"/>
                    <a:pt x="286417" y="476768"/>
                  </a:cubicBezTo>
                  <a:cubicBezTo>
                    <a:pt x="288417" y="473434"/>
                    <a:pt x="291084" y="470672"/>
                    <a:pt x="294418" y="468481"/>
                  </a:cubicBezTo>
                  <a:cubicBezTo>
                    <a:pt x="297751" y="466291"/>
                    <a:pt x="301562" y="464671"/>
                    <a:pt x="305753" y="463624"/>
                  </a:cubicBezTo>
                  <a:cubicBezTo>
                    <a:pt x="310039" y="462576"/>
                    <a:pt x="314325" y="462004"/>
                    <a:pt x="318707" y="462004"/>
                  </a:cubicBezTo>
                  <a:cubicBezTo>
                    <a:pt x="328708" y="462004"/>
                    <a:pt x="336042" y="463147"/>
                    <a:pt x="340709" y="465433"/>
                  </a:cubicBezTo>
                  <a:lnTo>
                    <a:pt x="340709" y="481150"/>
                  </a:lnTo>
                  <a:cubicBezTo>
                    <a:pt x="335280" y="477244"/>
                    <a:pt x="328232" y="475244"/>
                    <a:pt x="319659" y="475244"/>
                  </a:cubicBezTo>
                  <a:cubicBezTo>
                    <a:pt x="317278" y="475244"/>
                    <a:pt x="314897" y="475435"/>
                    <a:pt x="312611" y="475911"/>
                  </a:cubicBezTo>
                  <a:cubicBezTo>
                    <a:pt x="310324" y="476387"/>
                    <a:pt x="308134" y="477054"/>
                    <a:pt x="306324" y="478102"/>
                  </a:cubicBezTo>
                  <a:cubicBezTo>
                    <a:pt x="304514" y="479149"/>
                    <a:pt x="302990" y="480483"/>
                    <a:pt x="301847" y="482007"/>
                  </a:cubicBezTo>
                  <a:cubicBezTo>
                    <a:pt x="300704" y="483626"/>
                    <a:pt x="300133" y="485531"/>
                    <a:pt x="300133" y="487817"/>
                  </a:cubicBezTo>
                  <a:cubicBezTo>
                    <a:pt x="300133" y="489912"/>
                    <a:pt x="300609" y="491818"/>
                    <a:pt x="301466" y="493341"/>
                  </a:cubicBezTo>
                  <a:cubicBezTo>
                    <a:pt x="302324" y="494866"/>
                    <a:pt x="303657" y="496294"/>
                    <a:pt x="305372" y="497628"/>
                  </a:cubicBezTo>
                  <a:cubicBezTo>
                    <a:pt x="307086" y="498961"/>
                    <a:pt x="309182" y="500200"/>
                    <a:pt x="311658" y="501438"/>
                  </a:cubicBezTo>
                  <a:cubicBezTo>
                    <a:pt x="314135" y="502676"/>
                    <a:pt x="316992" y="504010"/>
                    <a:pt x="320231" y="505438"/>
                  </a:cubicBezTo>
                  <a:cubicBezTo>
                    <a:pt x="323564" y="507153"/>
                    <a:pt x="326708" y="509058"/>
                    <a:pt x="329756" y="510963"/>
                  </a:cubicBezTo>
                  <a:cubicBezTo>
                    <a:pt x="332708" y="512868"/>
                    <a:pt x="335375" y="514963"/>
                    <a:pt x="337566" y="517345"/>
                  </a:cubicBezTo>
                  <a:cubicBezTo>
                    <a:pt x="339852" y="519631"/>
                    <a:pt x="341567" y="522202"/>
                    <a:pt x="342900" y="525060"/>
                  </a:cubicBezTo>
                  <a:cubicBezTo>
                    <a:pt x="344234" y="527917"/>
                    <a:pt x="344900" y="531156"/>
                    <a:pt x="344900" y="534775"/>
                  </a:cubicBezTo>
                  <a:cubicBezTo>
                    <a:pt x="344996" y="539728"/>
                    <a:pt x="344043" y="543824"/>
                    <a:pt x="342043" y="547158"/>
                  </a:cubicBezTo>
                  <a:close/>
                  <a:moveTo>
                    <a:pt x="393097" y="503343"/>
                  </a:moveTo>
                  <a:lnTo>
                    <a:pt x="376714" y="503343"/>
                  </a:lnTo>
                  <a:lnTo>
                    <a:pt x="376714" y="537633"/>
                  </a:lnTo>
                  <a:cubicBezTo>
                    <a:pt x="376714" y="541729"/>
                    <a:pt x="377476" y="544586"/>
                    <a:pt x="378905" y="546301"/>
                  </a:cubicBezTo>
                  <a:cubicBezTo>
                    <a:pt x="380333" y="548015"/>
                    <a:pt x="382810" y="548872"/>
                    <a:pt x="386239" y="548872"/>
                  </a:cubicBezTo>
                  <a:cubicBezTo>
                    <a:pt x="388906" y="548872"/>
                    <a:pt x="391192" y="548110"/>
                    <a:pt x="393097" y="546586"/>
                  </a:cubicBezTo>
                  <a:lnTo>
                    <a:pt x="393097" y="558874"/>
                  </a:lnTo>
                  <a:cubicBezTo>
                    <a:pt x="390049" y="560398"/>
                    <a:pt x="386048" y="561160"/>
                    <a:pt x="381095" y="561160"/>
                  </a:cubicBezTo>
                  <a:cubicBezTo>
                    <a:pt x="367760" y="561160"/>
                    <a:pt x="361188" y="554778"/>
                    <a:pt x="361188" y="542014"/>
                  </a:cubicBezTo>
                  <a:lnTo>
                    <a:pt x="361188" y="503343"/>
                  </a:lnTo>
                  <a:lnTo>
                    <a:pt x="349758" y="503343"/>
                  </a:lnTo>
                  <a:lnTo>
                    <a:pt x="349758" y="491151"/>
                  </a:lnTo>
                  <a:lnTo>
                    <a:pt x="361188" y="491151"/>
                  </a:lnTo>
                  <a:lnTo>
                    <a:pt x="361188" y="475244"/>
                  </a:lnTo>
                  <a:lnTo>
                    <a:pt x="376714" y="470862"/>
                  </a:lnTo>
                  <a:lnTo>
                    <a:pt x="376714" y="491151"/>
                  </a:lnTo>
                  <a:lnTo>
                    <a:pt x="393097" y="491151"/>
                  </a:lnTo>
                  <a:lnTo>
                    <a:pt x="393097" y="503343"/>
                  </a:lnTo>
                  <a:close/>
                  <a:moveTo>
                    <a:pt x="463582" y="552111"/>
                  </a:moveTo>
                  <a:cubicBezTo>
                    <a:pt x="457105" y="557159"/>
                    <a:pt x="448913" y="559731"/>
                    <a:pt x="439103" y="559731"/>
                  </a:cubicBezTo>
                  <a:lnTo>
                    <a:pt x="408337" y="559731"/>
                  </a:lnTo>
                  <a:lnTo>
                    <a:pt x="408337" y="463624"/>
                  </a:lnTo>
                  <a:lnTo>
                    <a:pt x="438817" y="463624"/>
                  </a:lnTo>
                  <a:cubicBezTo>
                    <a:pt x="448151" y="463624"/>
                    <a:pt x="455486" y="465624"/>
                    <a:pt x="460915" y="469720"/>
                  </a:cubicBezTo>
                  <a:cubicBezTo>
                    <a:pt x="466344" y="473815"/>
                    <a:pt x="469011" y="479054"/>
                    <a:pt x="469011" y="485626"/>
                  </a:cubicBezTo>
                  <a:cubicBezTo>
                    <a:pt x="469011" y="491056"/>
                    <a:pt x="467487" y="495818"/>
                    <a:pt x="464344" y="499819"/>
                  </a:cubicBezTo>
                  <a:cubicBezTo>
                    <a:pt x="461201" y="503819"/>
                    <a:pt x="457010" y="506677"/>
                    <a:pt x="451580" y="508391"/>
                  </a:cubicBezTo>
                  <a:lnTo>
                    <a:pt x="451580" y="508677"/>
                  </a:lnTo>
                  <a:cubicBezTo>
                    <a:pt x="458153" y="509439"/>
                    <a:pt x="463487" y="511915"/>
                    <a:pt x="467392" y="516011"/>
                  </a:cubicBezTo>
                  <a:cubicBezTo>
                    <a:pt x="471392" y="520107"/>
                    <a:pt x="473297" y="525536"/>
                    <a:pt x="473297" y="532108"/>
                  </a:cubicBezTo>
                  <a:cubicBezTo>
                    <a:pt x="473202" y="540300"/>
                    <a:pt x="469964" y="546967"/>
                    <a:pt x="463582" y="552111"/>
                  </a:cubicBezTo>
                  <a:close/>
                  <a:moveTo>
                    <a:pt x="456343" y="531537"/>
                  </a:moveTo>
                  <a:cubicBezTo>
                    <a:pt x="456343" y="536395"/>
                    <a:pt x="454724" y="540109"/>
                    <a:pt x="451485" y="542872"/>
                  </a:cubicBezTo>
                  <a:cubicBezTo>
                    <a:pt x="448247" y="545634"/>
                    <a:pt x="443674" y="546967"/>
                    <a:pt x="437674" y="546967"/>
                  </a:cubicBezTo>
                  <a:lnTo>
                    <a:pt x="424053" y="546967"/>
                  </a:lnTo>
                  <a:lnTo>
                    <a:pt x="424053" y="516583"/>
                  </a:lnTo>
                  <a:lnTo>
                    <a:pt x="435578" y="516583"/>
                  </a:lnTo>
                  <a:cubicBezTo>
                    <a:pt x="449389" y="516583"/>
                    <a:pt x="456343" y="521535"/>
                    <a:pt x="456343" y="531537"/>
                  </a:cubicBezTo>
                  <a:close/>
                  <a:moveTo>
                    <a:pt x="434435" y="503819"/>
                  </a:moveTo>
                  <a:lnTo>
                    <a:pt x="424148" y="503819"/>
                  </a:lnTo>
                  <a:lnTo>
                    <a:pt x="424148" y="476482"/>
                  </a:lnTo>
                  <a:lnTo>
                    <a:pt x="435769" y="476482"/>
                  </a:lnTo>
                  <a:cubicBezTo>
                    <a:pt x="446722" y="476482"/>
                    <a:pt x="452247" y="480578"/>
                    <a:pt x="452247" y="488770"/>
                  </a:cubicBezTo>
                  <a:cubicBezTo>
                    <a:pt x="452247" y="493532"/>
                    <a:pt x="450628" y="497247"/>
                    <a:pt x="447485" y="499819"/>
                  </a:cubicBezTo>
                  <a:cubicBezTo>
                    <a:pt x="444341" y="502390"/>
                    <a:pt x="439960" y="503819"/>
                    <a:pt x="434435" y="503819"/>
                  </a:cubicBezTo>
                  <a:close/>
                </a:path>
              </a:pathLst>
            </a:custGeom>
            <a:solidFill>
              <a:srgbClr val="90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51C8F94-79A2-B568-1F3E-69A838A6B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485757" y="1567880"/>
            <a:ext cx="729482" cy="913838"/>
            <a:chOff x="5376178" y="1997189"/>
            <a:chExt cx="529701" cy="663568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F8162DB-1326-EC2A-2CF4-B6C981AB912D}"/>
                </a:ext>
              </a:extLst>
            </p:cNvPr>
            <p:cNvSpPr/>
            <p:nvPr/>
          </p:nvSpPr>
          <p:spPr bwMode="gray">
            <a:xfrm>
              <a:off x="5376178" y="1997189"/>
              <a:ext cx="529701" cy="663568"/>
            </a:xfrm>
            <a:custGeom>
              <a:avLst/>
              <a:gdLst>
                <a:gd name="connsiteX0" fmla="*/ 486061 w 533685"/>
                <a:gd name="connsiteY0" fmla="*/ 393192 h 668559"/>
                <a:gd name="connsiteX1" fmla="*/ 386810 w 533685"/>
                <a:gd name="connsiteY1" fmla="*/ 393192 h 668559"/>
                <a:gd name="connsiteX2" fmla="*/ 384143 w 533685"/>
                <a:gd name="connsiteY2" fmla="*/ 379952 h 668559"/>
                <a:gd name="connsiteX3" fmla="*/ 353759 w 533685"/>
                <a:gd name="connsiteY3" fmla="*/ 338138 h 668559"/>
                <a:gd name="connsiteX4" fmla="*/ 303752 w 533685"/>
                <a:gd name="connsiteY4" fmla="*/ 308610 h 668559"/>
                <a:gd name="connsiteX5" fmla="*/ 295275 w 533685"/>
                <a:gd name="connsiteY5" fmla="*/ 305372 h 668559"/>
                <a:gd name="connsiteX6" fmla="*/ 292799 w 533685"/>
                <a:gd name="connsiteY6" fmla="*/ 300038 h 668559"/>
                <a:gd name="connsiteX7" fmla="*/ 282416 w 533685"/>
                <a:gd name="connsiteY7" fmla="*/ 280321 h 668559"/>
                <a:gd name="connsiteX8" fmla="*/ 300704 w 533685"/>
                <a:gd name="connsiteY8" fmla="*/ 255461 h 668559"/>
                <a:gd name="connsiteX9" fmla="*/ 315278 w 533685"/>
                <a:gd name="connsiteY9" fmla="*/ 191072 h 668559"/>
                <a:gd name="connsiteX10" fmla="*/ 322136 w 533685"/>
                <a:gd name="connsiteY10" fmla="*/ 166688 h 668559"/>
                <a:gd name="connsiteX11" fmla="*/ 315087 w 533685"/>
                <a:gd name="connsiteY11" fmla="*/ 133445 h 668559"/>
                <a:gd name="connsiteX12" fmla="*/ 222409 w 533685"/>
                <a:gd name="connsiteY12" fmla="*/ 1334 h 668559"/>
                <a:gd name="connsiteX13" fmla="*/ 205073 w 533685"/>
                <a:gd name="connsiteY13" fmla="*/ 0 h 668559"/>
                <a:gd name="connsiteX14" fmla="*/ 161449 w 533685"/>
                <a:gd name="connsiteY14" fmla="*/ 7334 h 668559"/>
                <a:gd name="connsiteX15" fmla="*/ 147733 w 533685"/>
                <a:gd name="connsiteY15" fmla="*/ 14097 h 668559"/>
                <a:gd name="connsiteX16" fmla="*/ 144113 w 533685"/>
                <a:gd name="connsiteY16" fmla="*/ 16193 h 668559"/>
                <a:gd name="connsiteX17" fmla="*/ 81915 w 533685"/>
                <a:gd name="connsiteY17" fmla="*/ 67342 h 668559"/>
                <a:gd name="connsiteX18" fmla="*/ 70580 w 533685"/>
                <a:gd name="connsiteY18" fmla="*/ 136303 h 668559"/>
                <a:gd name="connsiteX19" fmla="*/ 65246 w 533685"/>
                <a:gd name="connsiteY19" fmla="*/ 166497 h 668559"/>
                <a:gd name="connsiteX20" fmla="*/ 70485 w 533685"/>
                <a:gd name="connsiteY20" fmla="*/ 187642 h 668559"/>
                <a:gd name="connsiteX21" fmla="*/ 85058 w 533685"/>
                <a:gd name="connsiteY21" fmla="*/ 255270 h 668559"/>
                <a:gd name="connsiteX22" fmla="*/ 104680 w 533685"/>
                <a:gd name="connsiteY22" fmla="*/ 281464 h 668559"/>
                <a:gd name="connsiteX23" fmla="*/ 95059 w 533685"/>
                <a:gd name="connsiteY23" fmla="*/ 299847 h 668559"/>
                <a:gd name="connsiteX24" fmla="*/ 92583 w 533685"/>
                <a:gd name="connsiteY24" fmla="*/ 305181 h 668559"/>
                <a:gd name="connsiteX25" fmla="*/ 88297 w 533685"/>
                <a:gd name="connsiteY25" fmla="*/ 306800 h 668559"/>
                <a:gd name="connsiteX26" fmla="*/ 56007 w 533685"/>
                <a:gd name="connsiteY26" fmla="*/ 322421 h 668559"/>
                <a:gd name="connsiteX27" fmla="*/ 24670 w 533685"/>
                <a:gd name="connsiteY27" fmla="*/ 346520 h 668559"/>
                <a:gd name="connsiteX28" fmla="*/ 23527 w 533685"/>
                <a:gd name="connsiteY28" fmla="*/ 347663 h 668559"/>
                <a:gd name="connsiteX29" fmla="*/ 1143 w 533685"/>
                <a:gd name="connsiteY29" fmla="*/ 386906 h 668559"/>
                <a:gd name="connsiteX30" fmla="*/ 0 w 533685"/>
                <a:gd name="connsiteY30" fmla="*/ 397859 h 668559"/>
                <a:gd name="connsiteX31" fmla="*/ 0 w 533685"/>
                <a:gd name="connsiteY31" fmla="*/ 589883 h 668559"/>
                <a:gd name="connsiteX32" fmla="*/ 6382 w 533685"/>
                <a:gd name="connsiteY32" fmla="*/ 606266 h 668559"/>
                <a:gd name="connsiteX33" fmla="*/ 23431 w 533685"/>
                <a:gd name="connsiteY33" fmla="*/ 613696 h 668559"/>
                <a:gd name="connsiteX34" fmla="*/ 259937 w 533685"/>
                <a:gd name="connsiteY34" fmla="*/ 613696 h 668559"/>
                <a:gd name="connsiteX35" fmla="*/ 259937 w 533685"/>
                <a:gd name="connsiteY35" fmla="*/ 620935 h 668559"/>
                <a:gd name="connsiteX36" fmla="*/ 307562 w 533685"/>
                <a:gd name="connsiteY36" fmla="*/ 668560 h 668559"/>
                <a:gd name="connsiteX37" fmla="*/ 486061 w 533685"/>
                <a:gd name="connsiteY37" fmla="*/ 668560 h 668559"/>
                <a:gd name="connsiteX38" fmla="*/ 533686 w 533685"/>
                <a:gd name="connsiteY38" fmla="*/ 620935 h 668559"/>
                <a:gd name="connsiteX39" fmla="*/ 533686 w 533685"/>
                <a:gd name="connsiteY39" fmla="*/ 440817 h 668559"/>
                <a:gd name="connsiteX40" fmla="*/ 486061 w 533685"/>
                <a:gd name="connsiteY40" fmla="*/ 393192 h 66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3685" h="668559">
                  <a:moveTo>
                    <a:pt x="486061" y="393192"/>
                  </a:moveTo>
                  <a:cubicBezTo>
                    <a:pt x="486061" y="393192"/>
                    <a:pt x="386906" y="393192"/>
                    <a:pt x="386810" y="393192"/>
                  </a:cubicBezTo>
                  <a:cubicBezTo>
                    <a:pt x="387382" y="393192"/>
                    <a:pt x="384429" y="380905"/>
                    <a:pt x="384143" y="379952"/>
                  </a:cubicBezTo>
                  <a:cubicBezTo>
                    <a:pt x="378714" y="363284"/>
                    <a:pt x="366998" y="349377"/>
                    <a:pt x="353759" y="338138"/>
                  </a:cubicBezTo>
                  <a:cubicBezTo>
                    <a:pt x="338995" y="325565"/>
                    <a:pt x="321755" y="315849"/>
                    <a:pt x="303752" y="308610"/>
                  </a:cubicBezTo>
                  <a:cubicBezTo>
                    <a:pt x="300990" y="307467"/>
                    <a:pt x="298133" y="306419"/>
                    <a:pt x="295275" y="305372"/>
                  </a:cubicBezTo>
                  <a:cubicBezTo>
                    <a:pt x="294513" y="303752"/>
                    <a:pt x="293656" y="301943"/>
                    <a:pt x="292799" y="300038"/>
                  </a:cubicBezTo>
                  <a:cubicBezTo>
                    <a:pt x="288893" y="291751"/>
                    <a:pt x="284893" y="284607"/>
                    <a:pt x="282416" y="280321"/>
                  </a:cubicBezTo>
                  <a:cubicBezTo>
                    <a:pt x="288512" y="274225"/>
                    <a:pt x="294799" y="266129"/>
                    <a:pt x="300704" y="255461"/>
                  </a:cubicBezTo>
                  <a:cubicBezTo>
                    <a:pt x="312896" y="233553"/>
                    <a:pt x="315087" y="206121"/>
                    <a:pt x="315278" y="191072"/>
                  </a:cubicBezTo>
                  <a:cubicBezTo>
                    <a:pt x="319088" y="184023"/>
                    <a:pt x="321374" y="175927"/>
                    <a:pt x="322136" y="166688"/>
                  </a:cubicBezTo>
                  <a:cubicBezTo>
                    <a:pt x="323469" y="151638"/>
                    <a:pt x="319849" y="140875"/>
                    <a:pt x="315087" y="133445"/>
                  </a:cubicBezTo>
                  <a:cubicBezTo>
                    <a:pt x="323088" y="53626"/>
                    <a:pt x="266795" y="8287"/>
                    <a:pt x="222409" y="1334"/>
                  </a:cubicBezTo>
                  <a:cubicBezTo>
                    <a:pt x="216789" y="476"/>
                    <a:pt x="210979" y="0"/>
                    <a:pt x="205073" y="0"/>
                  </a:cubicBezTo>
                  <a:cubicBezTo>
                    <a:pt x="191167" y="0"/>
                    <a:pt x="176498" y="2477"/>
                    <a:pt x="161449" y="7334"/>
                  </a:cubicBezTo>
                  <a:cubicBezTo>
                    <a:pt x="156400" y="8954"/>
                    <a:pt x="151828" y="11716"/>
                    <a:pt x="147733" y="14097"/>
                  </a:cubicBezTo>
                  <a:cubicBezTo>
                    <a:pt x="146685" y="14764"/>
                    <a:pt x="145161" y="15621"/>
                    <a:pt x="144113" y="16193"/>
                  </a:cubicBezTo>
                  <a:cubicBezTo>
                    <a:pt x="134112" y="16669"/>
                    <a:pt x="100774" y="21717"/>
                    <a:pt x="81915" y="67342"/>
                  </a:cubicBezTo>
                  <a:cubicBezTo>
                    <a:pt x="73152" y="88678"/>
                    <a:pt x="70961" y="117824"/>
                    <a:pt x="70580" y="136303"/>
                  </a:cubicBezTo>
                  <a:cubicBezTo>
                    <a:pt x="66008" y="144685"/>
                    <a:pt x="64294" y="154877"/>
                    <a:pt x="65246" y="166497"/>
                  </a:cubicBezTo>
                  <a:cubicBezTo>
                    <a:pt x="65913" y="174308"/>
                    <a:pt x="67723" y="181451"/>
                    <a:pt x="70485" y="187642"/>
                  </a:cubicBezTo>
                  <a:cubicBezTo>
                    <a:pt x="70390" y="202978"/>
                    <a:pt x="72104" y="231839"/>
                    <a:pt x="85058" y="255270"/>
                  </a:cubicBezTo>
                  <a:cubicBezTo>
                    <a:pt x="91440" y="266700"/>
                    <a:pt x="98203" y="275177"/>
                    <a:pt x="104680" y="281464"/>
                  </a:cubicBezTo>
                  <a:cubicBezTo>
                    <a:pt x="102108" y="285845"/>
                    <a:pt x="98489" y="292418"/>
                    <a:pt x="95059" y="299847"/>
                  </a:cubicBezTo>
                  <a:cubicBezTo>
                    <a:pt x="94202" y="301752"/>
                    <a:pt x="93345" y="303562"/>
                    <a:pt x="92583" y="305181"/>
                  </a:cubicBezTo>
                  <a:cubicBezTo>
                    <a:pt x="92583" y="305181"/>
                    <a:pt x="88964" y="306515"/>
                    <a:pt x="88297" y="306800"/>
                  </a:cubicBezTo>
                  <a:cubicBezTo>
                    <a:pt x="77153" y="311087"/>
                    <a:pt x="66199" y="316135"/>
                    <a:pt x="56007" y="322421"/>
                  </a:cubicBezTo>
                  <a:cubicBezTo>
                    <a:pt x="44768" y="329375"/>
                    <a:pt x="33909" y="337090"/>
                    <a:pt x="24670" y="346520"/>
                  </a:cubicBezTo>
                  <a:cubicBezTo>
                    <a:pt x="24289" y="346901"/>
                    <a:pt x="23908" y="347282"/>
                    <a:pt x="23527" y="347663"/>
                  </a:cubicBezTo>
                  <a:cubicBezTo>
                    <a:pt x="13144" y="358426"/>
                    <a:pt x="4096" y="372047"/>
                    <a:pt x="1143" y="386906"/>
                  </a:cubicBezTo>
                  <a:cubicBezTo>
                    <a:pt x="381" y="390811"/>
                    <a:pt x="0" y="394335"/>
                    <a:pt x="0" y="397859"/>
                  </a:cubicBezTo>
                  <a:lnTo>
                    <a:pt x="0" y="589883"/>
                  </a:lnTo>
                  <a:cubicBezTo>
                    <a:pt x="0" y="595979"/>
                    <a:pt x="2286" y="601790"/>
                    <a:pt x="6382" y="606266"/>
                  </a:cubicBezTo>
                  <a:cubicBezTo>
                    <a:pt x="10763" y="611029"/>
                    <a:pt x="17050" y="613696"/>
                    <a:pt x="23431" y="613696"/>
                  </a:cubicBezTo>
                  <a:lnTo>
                    <a:pt x="259937" y="613696"/>
                  </a:lnTo>
                  <a:lnTo>
                    <a:pt x="259937" y="620935"/>
                  </a:lnTo>
                  <a:cubicBezTo>
                    <a:pt x="259937" y="647224"/>
                    <a:pt x="281273" y="668560"/>
                    <a:pt x="307562" y="668560"/>
                  </a:cubicBezTo>
                  <a:lnTo>
                    <a:pt x="486061" y="668560"/>
                  </a:lnTo>
                  <a:cubicBezTo>
                    <a:pt x="512350" y="668560"/>
                    <a:pt x="533686" y="647224"/>
                    <a:pt x="533686" y="620935"/>
                  </a:cubicBezTo>
                  <a:lnTo>
                    <a:pt x="533686" y="440817"/>
                  </a:lnTo>
                  <a:cubicBezTo>
                    <a:pt x="533686" y="414528"/>
                    <a:pt x="512350" y="393192"/>
                    <a:pt x="486061" y="3931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07CF558-623D-698B-3D21-63007975D7E7}"/>
                </a:ext>
              </a:extLst>
            </p:cNvPr>
            <p:cNvSpPr/>
            <p:nvPr/>
          </p:nvSpPr>
          <p:spPr bwMode="gray">
            <a:xfrm>
              <a:off x="5394991" y="2016136"/>
              <a:ext cx="491981" cy="625997"/>
            </a:xfrm>
            <a:custGeom>
              <a:avLst/>
              <a:gdLst>
                <a:gd name="connsiteX0" fmla="*/ 413195 w 495681"/>
                <a:gd name="connsiteY0" fmla="*/ 512214 h 630705"/>
                <a:gd name="connsiteX1" fmla="*/ 377571 w 495681"/>
                <a:gd name="connsiteY1" fmla="*/ 546314 h 630705"/>
                <a:gd name="connsiteX2" fmla="*/ 342519 w 495681"/>
                <a:gd name="connsiteY2" fmla="*/ 511738 h 630705"/>
                <a:gd name="connsiteX3" fmla="*/ 378143 w 495681"/>
                <a:gd name="connsiteY3" fmla="*/ 477638 h 630705"/>
                <a:gd name="connsiteX4" fmla="*/ 413195 w 495681"/>
                <a:gd name="connsiteY4" fmla="*/ 512214 h 630705"/>
                <a:gd name="connsiteX5" fmla="*/ 495681 w 495681"/>
                <a:gd name="connsiteY5" fmla="*/ 421727 h 630705"/>
                <a:gd name="connsiteX6" fmla="*/ 495681 w 495681"/>
                <a:gd name="connsiteY6" fmla="*/ 602130 h 630705"/>
                <a:gd name="connsiteX7" fmla="*/ 467106 w 495681"/>
                <a:gd name="connsiteY7" fmla="*/ 630705 h 630705"/>
                <a:gd name="connsiteX8" fmla="*/ 288703 w 495681"/>
                <a:gd name="connsiteY8" fmla="*/ 630705 h 630705"/>
                <a:gd name="connsiteX9" fmla="*/ 260128 w 495681"/>
                <a:gd name="connsiteY9" fmla="*/ 602130 h 630705"/>
                <a:gd name="connsiteX10" fmla="*/ 260128 w 495681"/>
                <a:gd name="connsiteY10" fmla="*/ 421727 h 630705"/>
                <a:gd name="connsiteX11" fmla="*/ 288703 w 495681"/>
                <a:gd name="connsiteY11" fmla="*/ 393152 h 630705"/>
                <a:gd name="connsiteX12" fmla="*/ 467201 w 495681"/>
                <a:gd name="connsiteY12" fmla="*/ 393152 h 630705"/>
                <a:gd name="connsiteX13" fmla="*/ 495681 w 495681"/>
                <a:gd name="connsiteY13" fmla="*/ 421727 h 630705"/>
                <a:gd name="connsiteX14" fmla="*/ 458915 w 495681"/>
                <a:gd name="connsiteY14" fmla="*/ 512214 h 630705"/>
                <a:gd name="connsiteX15" fmla="*/ 458343 w 495681"/>
                <a:gd name="connsiteY15" fmla="*/ 501070 h 630705"/>
                <a:gd name="connsiteX16" fmla="*/ 457295 w 495681"/>
                <a:gd name="connsiteY16" fmla="*/ 499832 h 630705"/>
                <a:gd name="connsiteX17" fmla="*/ 440912 w 495681"/>
                <a:gd name="connsiteY17" fmla="*/ 495545 h 630705"/>
                <a:gd name="connsiteX18" fmla="*/ 434530 w 495681"/>
                <a:gd name="connsiteY18" fmla="*/ 480305 h 630705"/>
                <a:gd name="connsiteX19" fmla="*/ 443103 w 495681"/>
                <a:gd name="connsiteY19" fmla="*/ 466304 h 630705"/>
                <a:gd name="connsiteX20" fmla="*/ 443008 w 495681"/>
                <a:gd name="connsiteY20" fmla="*/ 464684 h 630705"/>
                <a:gd name="connsiteX21" fmla="*/ 435483 w 495681"/>
                <a:gd name="connsiteY21" fmla="*/ 456302 h 630705"/>
                <a:gd name="connsiteX22" fmla="*/ 427006 w 495681"/>
                <a:gd name="connsiteY22" fmla="*/ 448873 h 630705"/>
                <a:gd name="connsiteX23" fmla="*/ 425386 w 495681"/>
                <a:gd name="connsiteY23" fmla="*/ 448778 h 630705"/>
                <a:gd name="connsiteX24" fmla="*/ 410718 w 495681"/>
                <a:gd name="connsiteY24" fmla="*/ 456969 h 630705"/>
                <a:gd name="connsiteX25" fmla="*/ 395097 w 495681"/>
                <a:gd name="connsiteY25" fmla="*/ 450587 h 630705"/>
                <a:gd name="connsiteX26" fmla="*/ 391001 w 495681"/>
                <a:gd name="connsiteY26" fmla="*/ 434776 h 630705"/>
                <a:gd name="connsiteX27" fmla="*/ 389763 w 495681"/>
                <a:gd name="connsiteY27" fmla="*/ 433728 h 630705"/>
                <a:gd name="connsiteX28" fmla="*/ 378333 w 495681"/>
                <a:gd name="connsiteY28" fmla="*/ 432966 h 630705"/>
                <a:gd name="connsiteX29" fmla="*/ 366903 w 495681"/>
                <a:gd name="connsiteY29" fmla="*/ 433538 h 630705"/>
                <a:gd name="connsiteX30" fmla="*/ 365665 w 495681"/>
                <a:gd name="connsiteY30" fmla="*/ 434585 h 630705"/>
                <a:gd name="connsiteX31" fmla="*/ 361283 w 495681"/>
                <a:gd name="connsiteY31" fmla="*/ 450492 h 630705"/>
                <a:gd name="connsiteX32" fmla="*/ 345662 w 495681"/>
                <a:gd name="connsiteY32" fmla="*/ 456779 h 630705"/>
                <a:gd name="connsiteX33" fmla="*/ 331280 w 495681"/>
                <a:gd name="connsiteY33" fmla="*/ 448397 h 630705"/>
                <a:gd name="connsiteX34" fmla="*/ 329660 w 495681"/>
                <a:gd name="connsiteY34" fmla="*/ 448492 h 630705"/>
                <a:gd name="connsiteX35" fmla="*/ 321088 w 495681"/>
                <a:gd name="connsiteY35" fmla="*/ 455826 h 630705"/>
                <a:gd name="connsiteX36" fmla="*/ 313373 w 495681"/>
                <a:gd name="connsiteY36" fmla="*/ 464113 h 630705"/>
                <a:gd name="connsiteX37" fmla="*/ 313277 w 495681"/>
                <a:gd name="connsiteY37" fmla="*/ 465732 h 630705"/>
                <a:gd name="connsiteX38" fmla="*/ 321755 w 495681"/>
                <a:gd name="connsiteY38" fmla="*/ 480020 h 630705"/>
                <a:gd name="connsiteX39" fmla="*/ 315182 w 495681"/>
                <a:gd name="connsiteY39" fmla="*/ 495164 h 630705"/>
                <a:gd name="connsiteX40" fmla="*/ 298895 w 495681"/>
                <a:gd name="connsiteY40" fmla="*/ 499165 h 630705"/>
                <a:gd name="connsiteX41" fmla="*/ 297847 w 495681"/>
                <a:gd name="connsiteY41" fmla="*/ 500308 h 630705"/>
                <a:gd name="connsiteX42" fmla="*/ 297085 w 495681"/>
                <a:gd name="connsiteY42" fmla="*/ 511357 h 630705"/>
                <a:gd name="connsiteX43" fmla="*/ 297656 w 495681"/>
                <a:gd name="connsiteY43" fmla="*/ 522501 h 630705"/>
                <a:gd name="connsiteX44" fmla="*/ 298704 w 495681"/>
                <a:gd name="connsiteY44" fmla="*/ 523739 h 630705"/>
                <a:gd name="connsiteX45" fmla="*/ 315087 w 495681"/>
                <a:gd name="connsiteY45" fmla="*/ 528026 h 630705"/>
                <a:gd name="connsiteX46" fmla="*/ 321469 w 495681"/>
                <a:gd name="connsiteY46" fmla="*/ 543266 h 630705"/>
                <a:gd name="connsiteX47" fmla="*/ 312896 w 495681"/>
                <a:gd name="connsiteY47" fmla="*/ 557267 h 630705"/>
                <a:gd name="connsiteX48" fmla="*/ 312992 w 495681"/>
                <a:gd name="connsiteY48" fmla="*/ 558887 h 630705"/>
                <a:gd name="connsiteX49" fmla="*/ 320516 w 495681"/>
                <a:gd name="connsiteY49" fmla="*/ 567269 h 630705"/>
                <a:gd name="connsiteX50" fmla="*/ 328994 w 495681"/>
                <a:gd name="connsiteY50" fmla="*/ 574698 h 630705"/>
                <a:gd name="connsiteX51" fmla="*/ 330613 w 495681"/>
                <a:gd name="connsiteY51" fmla="*/ 574793 h 630705"/>
                <a:gd name="connsiteX52" fmla="*/ 345281 w 495681"/>
                <a:gd name="connsiteY52" fmla="*/ 566602 h 630705"/>
                <a:gd name="connsiteX53" fmla="*/ 360902 w 495681"/>
                <a:gd name="connsiteY53" fmla="*/ 572984 h 630705"/>
                <a:gd name="connsiteX54" fmla="*/ 364998 w 495681"/>
                <a:gd name="connsiteY54" fmla="*/ 588795 h 630705"/>
                <a:gd name="connsiteX55" fmla="*/ 366236 w 495681"/>
                <a:gd name="connsiteY55" fmla="*/ 589843 h 630705"/>
                <a:gd name="connsiteX56" fmla="*/ 377666 w 495681"/>
                <a:gd name="connsiteY56" fmla="*/ 590605 h 630705"/>
                <a:gd name="connsiteX57" fmla="*/ 389096 w 495681"/>
                <a:gd name="connsiteY57" fmla="*/ 590033 h 630705"/>
                <a:gd name="connsiteX58" fmla="*/ 390334 w 495681"/>
                <a:gd name="connsiteY58" fmla="*/ 588986 h 630705"/>
                <a:gd name="connsiteX59" fmla="*/ 394716 w 495681"/>
                <a:gd name="connsiteY59" fmla="*/ 573079 h 630705"/>
                <a:gd name="connsiteX60" fmla="*/ 410337 w 495681"/>
                <a:gd name="connsiteY60" fmla="*/ 566792 h 630705"/>
                <a:gd name="connsiteX61" fmla="*/ 424720 w 495681"/>
                <a:gd name="connsiteY61" fmla="*/ 575174 h 630705"/>
                <a:gd name="connsiteX62" fmla="*/ 426339 w 495681"/>
                <a:gd name="connsiteY62" fmla="*/ 575079 h 630705"/>
                <a:gd name="connsiteX63" fmla="*/ 434911 w 495681"/>
                <a:gd name="connsiteY63" fmla="*/ 567745 h 630705"/>
                <a:gd name="connsiteX64" fmla="*/ 442627 w 495681"/>
                <a:gd name="connsiteY64" fmla="*/ 559458 h 630705"/>
                <a:gd name="connsiteX65" fmla="*/ 442722 w 495681"/>
                <a:gd name="connsiteY65" fmla="*/ 557839 h 630705"/>
                <a:gd name="connsiteX66" fmla="*/ 434245 w 495681"/>
                <a:gd name="connsiteY66" fmla="*/ 543551 h 630705"/>
                <a:gd name="connsiteX67" fmla="*/ 440817 w 495681"/>
                <a:gd name="connsiteY67" fmla="*/ 528407 h 630705"/>
                <a:gd name="connsiteX68" fmla="*/ 457105 w 495681"/>
                <a:gd name="connsiteY68" fmla="*/ 524406 h 630705"/>
                <a:gd name="connsiteX69" fmla="*/ 458153 w 495681"/>
                <a:gd name="connsiteY69" fmla="*/ 523263 h 630705"/>
                <a:gd name="connsiteX70" fmla="*/ 458915 w 495681"/>
                <a:gd name="connsiteY70" fmla="*/ 512214 h 630705"/>
                <a:gd name="connsiteX71" fmla="*/ 348806 w 495681"/>
                <a:gd name="connsiteY71" fmla="*/ 374102 h 630705"/>
                <a:gd name="connsiteX72" fmla="*/ 288608 w 495681"/>
                <a:gd name="connsiteY72" fmla="*/ 374102 h 630705"/>
                <a:gd name="connsiteX73" fmla="*/ 240983 w 495681"/>
                <a:gd name="connsiteY73" fmla="*/ 421727 h 630705"/>
                <a:gd name="connsiteX74" fmla="*/ 240983 w 495681"/>
                <a:gd name="connsiteY74" fmla="*/ 575746 h 630705"/>
                <a:gd name="connsiteX75" fmla="*/ 4477 w 495681"/>
                <a:gd name="connsiteY75" fmla="*/ 575746 h 630705"/>
                <a:gd name="connsiteX76" fmla="*/ 1333 w 495681"/>
                <a:gd name="connsiteY76" fmla="*/ 574317 h 630705"/>
                <a:gd name="connsiteX77" fmla="*/ 0 w 495681"/>
                <a:gd name="connsiteY77" fmla="*/ 570983 h 630705"/>
                <a:gd name="connsiteX78" fmla="*/ 0 w 495681"/>
                <a:gd name="connsiteY78" fmla="*/ 378959 h 630705"/>
                <a:gd name="connsiteX79" fmla="*/ 762 w 495681"/>
                <a:gd name="connsiteY79" fmla="*/ 371720 h 630705"/>
                <a:gd name="connsiteX80" fmla="*/ 1429 w 495681"/>
                <a:gd name="connsiteY80" fmla="*/ 369434 h 630705"/>
                <a:gd name="connsiteX81" fmla="*/ 49244 w 495681"/>
                <a:gd name="connsiteY81" fmla="*/ 318380 h 630705"/>
                <a:gd name="connsiteX82" fmla="*/ 87344 w 495681"/>
                <a:gd name="connsiteY82" fmla="*/ 301902 h 630705"/>
                <a:gd name="connsiteX83" fmla="*/ 89916 w 495681"/>
                <a:gd name="connsiteY83" fmla="*/ 296378 h 630705"/>
                <a:gd name="connsiteX84" fmla="*/ 104680 w 495681"/>
                <a:gd name="connsiteY84" fmla="*/ 267898 h 630705"/>
                <a:gd name="connsiteX85" fmla="*/ 105156 w 495681"/>
                <a:gd name="connsiteY85" fmla="*/ 267136 h 630705"/>
                <a:gd name="connsiteX86" fmla="*/ 107442 w 495681"/>
                <a:gd name="connsiteY86" fmla="*/ 264374 h 630705"/>
                <a:gd name="connsiteX87" fmla="*/ 117062 w 495681"/>
                <a:gd name="connsiteY87" fmla="*/ 260564 h 630705"/>
                <a:gd name="connsiteX88" fmla="*/ 118967 w 495681"/>
                <a:gd name="connsiteY88" fmla="*/ 260849 h 630705"/>
                <a:gd name="connsiteX89" fmla="*/ 82772 w 495681"/>
                <a:gd name="connsiteY89" fmla="*/ 227131 h 630705"/>
                <a:gd name="connsiteX90" fmla="*/ 70676 w 495681"/>
                <a:gd name="connsiteY90" fmla="*/ 164361 h 630705"/>
                <a:gd name="connsiteX91" fmla="*/ 67056 w 495681"/>
                <a:gd name="connsiteY91" fmla="*/ 156074 h 630705"/>
                <a:gd name="connsiteX92" fmla="*/ 65532 w 495681"/>
                <a:gd name="connsiteY92" fmla="*/ 134453 h 630705"/>
                <a:gd name="connsiteX93" fmla="*/ 70485 w 495681"/>
                <a:gd name="connsiteY93" fmla="*/ 123023 h 630705"/>
                <a:gd name="connsiteX94" fmla="*/ 80486 w 495681"/>
                <a:gd name="connsiteY94" fmla="*/ 55681 h 630705"/>
                <a:gd name="connsiteX95" fmla="*/ 127635 w 495681"/>
                <a:gd name="connsiteY95" fmla="*/ 16247 h 630705"/>
                <a:gd name="connsiteX96" fmla="*/ 148304 w 495681"/>
                <a:gd name="connsiteY96" fmla="*/ 6437 h 630705"/>
                <a:gd name="connsiteX97" fmla="*/ 200406 w 495681"/>
                <a:gd name="connsiteY97" fmla="*/ 1103 h 630705"/>
                <a:gd name="connsiteX98" fmla="*/ 276130 w 495681"/>
                <a:gd name="connsiteY98" fmla="*/ 120165 h 630705"/>
                <a:gd name="connsiteX99" fmla="*/ 284321 w 495681"/>
                <a:gd name="connsiteY99" fmla="*/ 141596 h 630705"/>
                <a:gd name="connsiteX100" fmla="*/ 279654 w 495681"/>
                <a:gd name="connsiteY100" fmla="*/ 162456 h 630705"/>
                <a:gd name="connsiteX101" fmla="*/ 277082 w 495681"/>
                <a:gd name="connsiteY101" fmla="*/ 166552 h 630705"/>
                <a:gd name="connsiteX102" fmla="*/ 264890 w 495681"/>
                <a:gd name="connsiteY102" fmla="*/ 227131 h 630705"/>
                <a:gd name="connsiteX103" fmla="*/ 230219 w 495681"/>
                <a:gd name="connsiteY103" fmla="*/ 260087 h 630705"/>
                <a:gd name="connsiteX104" fmla="*/ 230219 w 495681"/>
                <a:gd name="connsiteY104" fmla="*/ 260564 h 630705"/>
                <a:gd name="connsiteX105" fmla="*/ 230219 w 495681"/>
                <a:gd name="connsiteY105" fmla="*/ 260945 h 630705"/>
                <a:gd name="connsiteX106" fmla="*/ 232696 w 495681"/>
                <a:gd name="connsiteY106" fmla="*/ 260564 h 630705"/>
                <a:gd name="connsiteX107" fmla="*/ 236220 w 495681"/>
                <a:gd name="connsiteY107" fmla="*/ 261040 h 630705"/>
                <a:gd name="connsiteX108" fmla="*/ 244602 w 495681"/>
                <a:gd name="connsiteY108" fmla="*/ 267136 h 630705"/>
                <a:gd name="connsiteX109" fmla="*/ 256413 w 495681"/>
                <a:gd name="connsiteY109" fmla="*/ 289043 h 630705"/>
                <a:gd name="connsiteX110" fmla="*/ 262414 w 495681"/>
                <a:gd name="connsiteY110" fmla="*/ 302188 h 630705"/>
                <a:gd name="connsiteX111" fmla="*/ 269081 w 495681"/>
                <a:gd name="connsiteY111" fmla="*/ 304379 h 630705"/>
                <a:gd name="connsiteX112" fmla="*/ 300895 w 495681"/>
                <a:gd name="connsiteY112" fmla="*/ 319047 h 630705"/>
                <a:gd name="connsiteX113" fmla="*/ 325565 w 495681"/>
                <a:gd name="connsiteY113" fmla="*/ 336383 h 630705"/>
                <a:gd name="connsiteX114" fmla="*/ 343948 w 495681"/>
                <a:gd name="connsiteY114" fmla="*/ 359433 h 630705"/>
                <a:gd name="connsiteX115" fmla="*/ 348234 w 495681"/>
                <a:gd name="connsiteY115" fmla="*/ 372006 h 630705"/>
                <a:gd name="connsiteX116" fmla="*/ 348806 w 495681"/>
                <a:gd name="connsiteY116" fmla="*/ 374102 h 630705"/>
                <a:gd name="connsiteX117" fmla="*/ 174688 w 495681"/>
                <a:gd name="connsiteY117" fmla="*/ 264564 h 630705"/>
                <a:gd name="connsiteX118" fmla="*/ 257175 w 495681"/>
                <a:gd name="connsiteY118" fmla="*/ 170743 h 630705"/>
                <a:gd name="connsiteX119" fmla="*/ 257747 w 495681"/>
                <a:gd name="connsiteY119" fmla="*/ 167790 h 630705"/>
                <a:gd name="connsiteX120" fmla="*/ 260604 w 495681"/>
                <a:gd name="connsiteY120" fmla="*/ 167028 h 630705"/>
                <a:gd name="connsiteX121" fmla="*/ 274701 w 495681"/>
                <a:gd name="connsiteY121" fmla="*/ 145121 h 630705"/>
                <a:gd name="connsiteX122" fmla="*/ 264509 w 495681"/>
                <a:gd name="connsiteY122" fmla="*/ 124356 h 630705"/>
                <a:gd name="connsiteX123" fmla="*/ 261080 w 495681"/>
                <a:gd name="connsiteY123" fmla="*/ 123404 h 630705"/>
                <a:gd name="connsiteX124" fmla="*/ 252413 w 495681"/>
                <a:gd name="connsiteY124" fmla="*/ 121499 h 630705"/>
                <a:gd name="connsiteX125" fmla="*/ 241744 w 495681"/>
                <a:gd name="connsiteY125" fmla="*/ 118070 h 630705"/>
                <a:gd name="connsiteX126" fmla="*/ 231553 w 495681"/>
                <a:gd name="connsiteY126" fmla="*/ 112926 h 630705"/>
                <a:gd name="connsiteX127" fmla="*/ 191929 w 495681"/>
                <a:gd name="connsiteY127" fmla="*/ 75017 h 630705"/>
                <a:gd name="connsiteX128" fmla="*/ 141446 w 495681"/>
                <a:gd name="connsiteY128" fmla="*/ 60539 h 630705"/>
                <a:gd name="connsiteX129" fmla="*/ 108394 w 495681"/>
                <a:gd name="connsiteY129" fmla="*/ 83113 h 630705"/>
                <a:gd name="connsiteX130" fmla="*/ 88963 w 495681"/>
                <a:gd name="connsiteY130" fmla="*/ 116355 h 630705"/>
                <a:gd name="connsiteX131" fmla="*/ 88487 w 495681"/>
                <a:gd name="connsiteY131" fmla="*/ 120356 h 630705"/>
                <a:gd name="connsiteX132" fmla="*/ 88202 w 495681"/>
                <a:gd name="connsiteY132" fmla="*/ 123594 h 630705"/>
                <a:gd name="connsiteX133" fmla="*/ 85058 w 495681"/>
                <a:gd name="connsiteY133" fmla="*/ 124547 h 630705"/>
                <a:gd name="connsiteX134" fmla="*/ 74867 w 495681"/>
                <a:gd name="connsiteY134" fmla="*/ 145311 h 630705"/>
                <a:gd name="connsiteX135" fmla="*/ 88963 w 495681"/>
                <a:gd name="connsiteY135" fmla="*/ 167219 h 630705"/>
                <a:gd name="connsiteX136" fmla="*/ 91821 w 495681"/>
                <a:gd name="connsiteY136" fmla="*/ 167981 h 630705"/>
                <a:gd name="connsiteX137" fmla="*/ 92392 w 495681"/>
                <a:gd name="connsiteY137" fmla="*/ 170933 h 630705"/>
                <a:gd name="connsiteX138" fmla="*/ 174688 w 495681"/>
                <a:gd name="connsiteY138" fmla="*/ 264564 h 630705"/>
                <a:gd name="connsiteX139" fmla="*/ 109728 w 495681"/>
                <a:gd name="connsiteY139" fmla="*/ 349146 h 630705"/>
                <a:gd name="connsiteX140" fmla="*/ 149257 w 495681"/>
                <a:gd name="connsiteY140" fmla="*/ 319809 h 630705"/>
                <a:gd name="connsiteX141" fmla="*/ 113062 w 495681"/>
                <a:gd name="connsiteY141" fmla="*/ 272565 h 630705"/>
                <a:gd name="connsiteX142" fmla="*/ 112205 w 495681"/>
                <a:gd name="connsiteY142" fmla="*/ 273899 h 630705"/>
                <a:gd name="connsiteX143" fmla="*/ 101917 w 495681"/>
                <a:gd name="connsiteY143" fmla="*/ 293044 h 630705"/>
                <a:gd name="connsiteX144" fmla="*/ 99346 w 495681"/>
                <a:gd name="connsiteY144" fmla="*/ 298664 h 630705"/>
                <a:gd name="connsiteX145" fmla="*/ 94679 w 495681"/>
                <a:gd name="connsiteY145" fmla="*/ 308951 h 630705"/>
                <a:gd name="connsiteX146" fmla="*/ 93345 w 495681"/>
                <a:gd name="connsiteY146" fmla="*/ 311808 h 630705"/>
                <a:gd name="connsiteX147" fmla="*/ 92678 w 495681"/>
                <a:gd name="connsiteY147" fmla="*/ 318476 h 630705"/>
                <a:gd name="connsiteX148" fmla="*/ 93250 w 495681"/>
                <a:gd name="connsiteY148" fmla="*/ 320571 h 630705"/>
                <a:gd name="connsiteX149" fmla="*/ 104108 w 495681"/>
                <a:gd name="connsiteY149" fmla="*/ 347527 h 630705"/>
                <a:gd name="connsiteX150" fmla="*/ 109728 w 495681"/>
                <a:gd name="connsiteY150" fmla="*/ 349146 h 630705"/>
                <a:gd name="connsiteX151" fmla="*/ 169545 w 495681"/>
                <a:gd name="connsiteY151" fmla="*/ 357052 h 630705"/>
                <a:gd name="connsiteX152" fmla="*/ 167450 w 495681"/>
                <a:gd name="connsiteY152" fmla="*/ 345050 h 630705"/>
                <a:gd name="connsiteX153" fmla="*/ 160973 w 495681"/>
                <a:gd name="connsiteY153" fmla="*/ 334859 h 630705"/>
                <a:gd name="connsiteX154" fmla="*/ 155162 w 495681"/>
                <a:gd name="connsiteY154" fmla="*/ 327429 h 630705"/>
                <a:gd name="connsiteX155" fmla="*/ 130969 w 495681"/>
                <a:gd name="connsiteY155" fmla="*/ 345336 h 630705"/>
                <a:gd name="connsiteX156" fmla="*/ 122873 w 495681"/>
                <a:gd name="connsiteY156" fmla="*/ 351337 h 630705"/>
                <a:gd name="connsiteX157" fmla="*/ 118491 w 495681"/>
                <a:gd name="connsiteY157" fmla="*/ 354575 h 630705"/>
                <a:gd name="connsiteX158" fmla="*/ 137255 w 495681"/>
                <a:gd name="connsiteY158" fmla="*/ 421631 h 630705"/>
                <a:gd name="connsiteX159" fmla="*/ 138875 w 495681"/>
                <a:gd name="connsiteY159" fmla="*/ 430680 h 630705"/>
                <a:gd name="connsiteX160" fmla="*/ 138875 w 495681"/>
                <a:gd name="connsiteY160" fmla="*/ 566316 h 630705"/>
                <a:gd name="connsiteX161" fmla="*/ 169545 w 495681"/>
                <a:gd name="connsiteY161" fmla="*/ 566316 h 630705"/>
                <a:gd name="connsiteX162" fmla="*/ 169545 w 495681"/>
                <a:gd name="connsiteY162" fmla="*/ 357052 h 630705"/>
                <a:gd name="connsiteX163" fmla="*/ 177927 w 495681"/>
                <a:gd name="connsiteY163" fmla="*/ 333525 h 630705"/>
                <a:gd name="connsiteX164" fmla="*/ 221171 w 495681"/>
                <a:gd name="connsiteY164" fmla="*/ 277328 h 630705"/>
                <a:gd name="connsiteX165" fmla="*/ 221171 w 495681"/>
                <a:gd name="connsiteY165" fmla="*/ 265707 h 630705"/>
                <a:gd name="connsiteX166" fmla="*/ 221171 w 495681"/>
                <a:gd name="connsiteY166" fmla="*/ 252944 h 630705"/>
                <a:gd name="connsiteX167" fmla="*/ 174593 w 495681"/>
                <a:gd name="connsiteY167" fmla="*/ 274089 h 630705"/>
                <a:gd name="connsiteX168" fmla="*/ 128302 w 495681"/>
                <a:gd name="connsiteY168" fmla="*/ 253706 h 630705"/>
                <a:gd name="connsiteX169" fmla="*/ 128302 w 495681"/>
                <a:gd name="connsiteY169" fmla="*/ 253706 h 630705"/>
                <a:gd name="connsiteX170" fmla="*/ 128588 w 495681"/>
                <a:gd name="connsiteY170" fmla="*/ 277328 h 630705"/>
                <a:gd name="connsiteX171" fmla="*/ 128588 w 495681"/>
                <a:gd name="connsiteY171" fmla="*/ 277613 h 630705"/>
                <a:gd name="connsiteX172" fmla="*/ 171926 w 495681"/>
                <a:gd name="connsiteY172" fmla="*/ 333620 h 630705"/>
                <a:gd name="connsiteX173" fmla="*/ 174879 w 495681"/>
                <a:gd name="connsiteY173" fmla="*/ 335144 h 630705"/>
                <a:gd name="connsiteX174" fmla="*/ 177927 w 495681"/>
                <a:gd name="connsiteY174" fmla="*/ 333525 h 630705"/>
                <a:gd name="connsiteX175" fmla="*/ 230981 w 495681"/>
                <a:gd name="connsiteY175" fmla="*/ 354194 h 630705"/>
                <a:gd name="connsiteX176" fmla="*/ 221266 w 495681"/>
                <a:gd name="connsiteY176" fmla="*/ 347051 h 630705"/>
                <a:gd name="connsiteX177" fmla="*/ 213074 w 495681"/>
                <a:gd name="connsiteY177" fmla="*/ 340955 h 630705"/>
                <a:gd name="connsiteX178" fmla="*/ 194786 w 495681"/>
                <a:gd name="connsiteY178" fmla="*/ 327334 h 630705"/>
                <a:gd name="connsiteX179" fmla="*/ 193358 w 495681"/>
                <a:gd name="connsiteY179" fmla="*/ 329144 h 630705"/>
                <a:gd name="connsiteX180" fmla="*/ 193358 w 495681"/>
                <a:gd name="connsiteY180" fmla="*/ 329144 h 630705"/>
                <a:gd name="connsiteX181" fmla="*/ 181928 w 495681"/>
                <a:gd name="connsiteY181" fmla="*/ 344860 h 630705"/>
                <a:gd name="connsiteX182" fmla="*/ 178880 w 495681"/>
                <a:gd name="connsiteY182" fmla="*/ 356766 h 630705"/>
                <a:gd name="connsiteX183" fmla="*/ 178880 w 495681"/>
                <a:gd name="connsiteY183" fmla="*/ 566316 h 630705"/>
                <a:gd name="connsiteX184" fmla="*/ 210312 w 495681"/>
                <a:gd name="connsiteY184" fmla="*/ 566316 h 630705"/>
                <a:gd name="connsiteX185" fmla="*/ 210312 w 495681"/>
                <a:gd name="connsiteY185" fmla="*/ 430680 h 630705"/>
                <a:gd name="connsiteX186" fmla="*/ 211931 w 495681"/>
                <a:gd name="connsiteY186" fmla="*/ 421631 h 630705"/>
                <a:gd name="connsiteX187" fmla="*/ 230981 w 495681"/>
                <a:gd name="connsiteY187" fmla="*/ 354194 h 630705"/>
                <a:gd name="connsiteX188" fmla="*/ 257270 w 495681"/>
                <a:gd name="connsiteY188" fmla="*/ 316285 h 630705"/>
                <a:gd name="connsiteX189" fmla="*/ 256223 w 495681"/>
                <a:gd name="connsiteY189" fmla="*/ 311141 h 630705"/>
                <a:gd name="connsiteX190" fmla="*/ 255175 w 495681"/>
                <a:gd name="connsiteY190" fmla="*/ 309046 h 630705"/>
                <a:gd name="connsiteX191" fmla="*/ 252317 w 495681"/>
                <a:gd name="connsiteY191" fmla="*/ 302664 h 630705"/>
                <a:gd name="connsiteX192" fmla="*/ 242983 w 495681"/>
                <a:gd name="connsiteY192" fmla="*/ 283328 h 630705"/>
                <a:gd name="connsiteX193" fmla="*/ 237649 w 495681"/>
                <a:gd name="connsiteY193" fmla="*/ 273899 h 630705"/>
                <a:gd name="connsiteX194" fmla="*/ 236791 w 495681"/>
                <a:gd name="connsiteY194" fmla="*/ 272565 h 630705"/>
                <a:gd name="connsiteX195" fmla="*/ 200597 w 495681"/>
                <a:gd name="connsiteY195" fmla="*/ 319809 h 630705"/>
                <a:gd name="connsiteX196" fmla="*/ 240125 w 495681"/>
                <a:gd name="connsiteY196" fmla="*/ 349146 h 630705"/>
                <a:gd name="connsiteX197" fmla="*/ 245745 w 495681"/>
                <a:gd name="connsiteY197" fmla="*/ 347527 h 630705"/>
                <a:gd name="connsiteX198" fmla="*/ 251746 w 495681"/>
                <a:gd name="connsiteY198" fmla="*/ 332763 h 630705"/>
                <a:gd name="connsiteX199" fmla="*/ 255556 w 495681"/>
                <a:gd name="connsiteY199" fmla="*/ 323429 h 630705"/>
                <a:gd name="connsiteX200" fmla="*/ 257270 w 495681"/>
                <a:gd name="connsiteY200" fmla="*/ 316285 h 630705"/>
                <a:gd name="connsiteX201" fmla="*/ 152972 w 495681"/>
                <a:gd name="connsiteY201" fmla="*/ 173219 h 630705"/>
                <a:gd name="connsiteX202" fmla="*/ 108204 w 495681"/>
                <a:gd name="connsiteY202" fmla="*/ 173219 h 630705"/>
                <a:gd name="connsiteX203" fmla="*/ 93916 w 495681"/>
                <a:gd name="connsiteY203" fmla="*/ 158932 h 630705"/>
                <a:gd name="connsiteX204" fmla="*/ 93916 w 495681"/>
                <a:gd name="connsiteY204" fmla="*/ 132643 h 630705"/>
                <a:gd name="connsiteX205" fmla="*/ 103441 w 495681"/>
                <a:gd name="connsiteY205" fmla="*/ 123118 h 630705"/>
                <a:gd name="connsiteX206" fmla="*/ 157734 w 495681"/>
                <a:gd name="connsiteY206" fmla="*/ 123118 h 630705"/>
                <a:gd name="connsiteX207" fmla="*/ 167259 w 495681"/>
                <a:gd name="connsiteY207" fmla="*/ 132643 h 630705"/>
                <a:gd name="connsiteX208" fmla="*/ 167259 w 495681"/>
                <a:gd name="connsiteY208" fmla="*/ 135500 h 630705"/>
                <a:gd name="connsiteX209" fmla="*/ 182023 w 495681"/>
                <a:gd name="connsiteY209" fmla="*/ 135500 h 630705"/>
                <a:gd name="connsiteX210" fmla="*/ 182023 w 495681"/>
                <a:gd name="connsiteY210" fmla="*/ 132643 h 630705"/>
                <a:gd name="connsiteX211" fmla="*/ 191548 w 495681"/>
                <a:gd name="connsiteY211" fmla="*/ 123118 h 630705"/>
                <a:gd name="connsiteX212" fmla="*/ 245840 w 495681"/>
                <a:gd name="connsiteY212" fmla="*/ 123118 h 630705"/>
                <a:gd name="connsiteX213" fmla="*/ 255365 w 495681"/>
                <a:gd name="connsiteY213" fmla="*/ 132643 h 630705"/>
                <a:gd name="connsiteX214" fmla="*/ 255365 w 495681"/>
                <a:gd name="connsiteY214" fmla="*/ 158932 h 630705"/>
                <a:gd name="connsiteX215" fmla="*/ 241078 w 495681"/>
                <a:gd name="connsiteY215" fmla="*/ 173219 h 630705"/>
                <a:gd name="connsiteX216" fmla="*/ 196310 w 495681"/>
                <a:gd name="connsiteY216" fmla="*/ 173219 h 630705"/>
                <a:gd name="connsiteX217" fmla="*/ 182023 w 495681"/>
                <a:gd name="connsiteY217" fmla="*/ 158932 h 630705"/>
                <a:gd name="connsiteX218" fmla="*/ 182023 w 495681"/>
                <a:gd name="connsiteY218" fmla="*/ 145025 h 630705"/>
                <a:gd name="connsiteX219" fmla="*/ 167259 w 495681"/>
                <a:gd name="connsiteY219" fmla="*/ 145025 h 630705"/>
                <a:gd name="connsiteX220" fmla="*/ 167259 w 495681"/>
                <a:gd name="connsiteY220" fmla="*/ 158932 h 630705"/>
                <a:gd name="connsiteX221" fmla="*/ 152972 w 495681"/>
                <a:gd name="connsiteY221" fmla="*/ 173219 h 630705"/>
                <a:gd name="connsiteX222" fmla="*/ 191548 w 495681"/>
                <a:gd name="connsiteY222" fmla="*/ 158932 h 630705"/>
                <a:gd name="connsiteX223" fmla="*/ 196310 w 495681"/>
                <a:gd name="connsiteY223" fmla="*/ 163694 h 630705"/>
                <a:gd name="connsiteX224" fmla="*/ 241078 w 495681"/>
                <a:gd name="connsiteY224" fmla="*/ 163694 h 630705"/>
                <a:gd name="connsiteX225" fmla="*/ 245840 w 495681"/>
                <a:gd name="connsiteY225" fmla="*/ 158932 h 630705"/>
                <a:gd name="connsiteX226" fmla="*/ 245840 w 495681"/>
                <a:gd name="connsiteY226" fmla="*/ 132643 h 630705"/>
                <a:gd name="connsiteX227" fmla="*/ 191548 w 495681"/>
                <a:gd name="connsiteY227" fmla="*/ 132643 h 630705"/>
                <a:gd name="connsiteX228" fmla="*/ 191548 w 495681"/>
                <a:gd name="connsiteY228" fmla="*/ 158932 h 630705"/>
                <a:gd name="connsiteX229" fmla="*/ 108204 w 495681"/>
                <a:gd name="connsiteY229" fmla="*/ 163694 h 630705"/>
                <a:gd name="connsiteX230" fmla="*/ 152972 w 495681"/>
                <a:gd name="connsiteY230" fmla="*/ 163694 h 630705"/>
                <a:gd name="connsiteX231" fmla="*/ 157734 w 495681"/>
                <a:gd name="connsiteY231" fmla="*/ 158932 h 630705"/>
                <a:gd name="connsiteX232" fmla="*/ 157734 w 495681"/>
                <a:gd name="connsiteY232" fmla="*/ 132643 h 630705"/>
                <a:gd name="connsiteX233" fmla="*/ 103441 w 495681"/>
                <a:gd name="connsiteY233" fmla="*/ 132643 h 630705"/>
                <a:gd name="connsiteX234" fmla="*/ 103441 w 495681"/>
                <a:gd name="connsiteY234" fmla="*/ 158932 h 630705"/>
                <a:gd name="connsiteX235" fmla="*/ 108204 w 495681"/>
                <a:gd name="connsiteY235" fmla="*/ 163694 h 63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495681" h="630705">
                  <a:moveTo>
                    <a:pt x="413195" y="512214"/>
                  </a:moveTo>
                  <a:cubicBezTo>
                    <a:pt x="413004" y="531169"/>
                    <a:pt x="397097" y="546409"/>
                    <a:pt x="377571" y="546314"/>
                  </a:cubicBezTo>
                  <a:cubicBezTo>
                    <a:pt x="358045" y="546123"/>
                    <a:pt x="342329" y="530693"/>
                    <a:pt x="342519" y="511738"/>
                  </a:cubicBezTo>
                  <a:cubicBezTo>
                    <a:pt x="342710" y="492783"/>
                    <a:pt x="358616" y="477543"/>
                    <a:pt x="378143" y="477638"/>
                  </a:cubicBezTo>
                  <a:cubicBezTo>
                    <a:pt x="397669" y="477734"/>
                    <a:pt x="413385" y="493259"/>
                    <a:pt x="413195" y="512214"/>
                  </a:cubicBezTo>
                  <a:close/>
                  <a:moveTo>
                    <a:pt x="495681" y="421727"/>
                  </a:moveTo>
                  <a:lnTo>
                    <a:pt x="495681" y="602130"/>
                  </a:lnTo>
                  <a:cubicBezTo>
                    <a:pt x="495681" y="617846"/>
                    <a:pt x="482822" y="630705"/>
                    <a:pt x="467106" y="630705"/>
                  </a:cubicBezTo>
                  <a:lnTo>
                    <a:pt x="288703" y="630705"/>
                  </a:lnTo>
                  <a:cubicBezTo>
                    <a:pt x="272987" y="630705"/>
                    <a:pt x="260128" y="617846"/>
                    <a:pt x="260128" y="602130"/>
                  </a:cubicBezTo>
                  <a:lnTo>
                    <a:pt x="260128" y="421727"/>
                  </a:lnTo>
                  <a:cubicBezTo>
                    <a:pt x="260128" y="406010"/>
                    <a:pt x="272987" y="393152"/>
                    <a:pt x="288703" y="393152"/>
                  </a:cubicBezTo>
                  <a:lnTo>
                    <a:pt x="467201" y="393152"/>
                  </a:lnTo>
                  <a:cubicBezTo>
                    <a:pt x="482822" y="393152"/>
                    <a:pt x="495681" y="406010"/>
                    <a:pt x="495681" y="421727"/>
                  </a:cubicBezTo>
                  <a:close/>
                  <a:moveTo>
                    <a:pt x="458915" y="512214"/>
                  </a:moveTo>
                  <a:cubicBezTo>
                    <a:pt x="458915" y="506975"/>
                    <a:pt x="458534" y="502880"/>
                    <a:pt x="458343" y="501070"/>
                  </a:cubicBezTo>
                  <a:cubicBezTo>
                    <a:pt x="458248" y="500498"/>
                    <a:pt x="457867" y="500022"/>
                    <a:pt x="457295" y="499832"/>
                  </a:cubicBezTo>
                  <a:lnTo>
                    <a:pt x="440912" y="495545"/>
                  </a:lnTo>
                  <a:cubicBezTo>
                    <a:pt x="439484" y="490211"/>
                    <a:pt x="437293" y="485068"/>
                    <a:pt x="434530" y="480305"/>
                  </a:cubicBezTo>
                  <a:lnTo>
                    <a:pt x="443103" y="466304"/>
                  </a:lnTo>
                  <a:cubicBezTo>
                    <a:pt x="443389" y="465827"/>
                    <a:pt x="443389" y="465161"/>
                    <a:pt x="443008" y="464684"/>
                  </a:cubicBezTo>
                  <a:cubicBezTo>
                    <a:pt x="441865" y="463256"/>
                    <a:pt x="439103" y="459922"/>
                    <a:pt x="435483" y="456302"/>
                  </a:cubicBezTo>
                  <a:cubicBezTo>
                    <a:pt x="431673" y="452492"/>
                    <a:pt x="428434" y="449921"/>
                    <a:pt x="427006" y="448873"/>
                  </a:cubicBezTo>
                  <a:cubicBezTo>
                    <a:pt x="426530" y="448492"/>
                    <a:pt x="425863" y="448492"/>
                    <a:pt x="425386" y="448778"/>
                  </a:cubicBezTo>
                  <a:lnTo>
                    <a:pt x="410718" y="456969"/>
                  </a:lnTo>
                  <a:cubicBezTo>
                    <a:pt x="405860" y="454207"/>
                    <a:pt x="400622" y="452111"/>
                    <a:pt x="395097" y="450587"/>
                  </a:cubicBezTo>
                  <a:lnTo>
                    <a:pt x="391001" y="434776"/>
                  </a:lnTo>
                  <a:cubicBezTo>
                    <a:pt x="390811" y="434204"/>
                    <a:pt x="390334" y="433823"/>
                    <a:pt x="389763" y="433728"/>
                  </a:cubicBezTo>
                  <a:cubicBezTo>
                    <a:pt x="387858" y="433538"/>
                    <a:pt x="383572" y="433061"/>
                    <a:pt x="378333" y="432966"/>
                  </a:cubicBezTo>
                  <a:cubicBezTo>
                    <a:pt x="372904" y="432966"/>
                    <a:pt x="368713" y="433347"/>
                    <a:pt x="366903" y="433538"/>
                  </a:cubicBezTo>
                  <a:cubicBezTo>
                    <a:pt x="366332" y="433633"/>
                    <a:pt x="365855" y="434014"/>
                    <a:pt x="365665" y="434585"/>
                  </a:cubicBezTo>
                  <a:lnTo>
                    <a:pt x="361283" y="450492"/>
                  </a:lnTo>
                  <a:cubicBezTo>
                    <a:pt x="355759" y="451921"/>
                    <a:pt x="350520" y="454016"/>
                    <a:pt x="345662" y="456779"/>
                  </a:cubicBezTo>
                  <a:lnTo>
                    <a:pt x="331280" y="448397"/>
                  </a:lnTo>
                  <a:cubicBezTo>
                    <a:pt x="330803" y="448111"/>
                    <a:pt x="330137" y="448111"/>
                    <a:pt x="329660" y="448492"/>
                  </a:cubicBezTo>
                  <a:cubicBezTo>
                    <a:pt x="328136" y="449635"/>
                    <a:pt x="324803" y="452207"/>
                    <a:pt x="321088" y="455826"/>
                  </a:cubicBezTo>
                  <a:cubicBezTo>
                    <a:pt x="317183" y="459541"/>
                    <a:pt x="314516" y="462684"/>
                    <a:pt x="313373" y="464113"/>
                  </a:cubicBezTo>
                  <a:cubicBezTo>
                    <a:pt x="312992" y="464589"/>
                    <a:pt x="312992" y="465161"/>
                    <a:pt x="313277" y="465732"/>
                  </a:cubicBezTo>
                  <a:lnTo>
                    <a:pt x="321755" y="480020"/>
                  </a:lnTo>
                  <a:cubicBezTo>
                    <a:pt x="318897" y="484687"/>
                    <a:pt x="316706" y="489830"/>
                    <a:pt x="315182" y="495164"/>
                  </a:cubicBezTo>
                  <a:lnTo>
                    <a:pt x="298895" y="499165"/>
                  </a:lnTo>
                  <a:cubicBezTo>
                    <a:pt x="298323" y="499260"/>
                    <a:pt x="297847" y="499736"/>
                    <a:pt x="297847" y="500308"/>
                  </a:cubicBezTo>
                  <a:cubicBezTo>
                    <a:pt x="297561" y="502118"/>
                    <a:pt x="297085" y="506309"/>
                    <a:pt x="297085" y="511357"/>
                  </a:cubicBezTo>
                  <a:cubicBezTo>
                    <a:pt x="297085" y="516596"/>
                    <a:pt x="297466" y="520691"/>
                    <a:pt x="297656" y="522501"/>
                  </a:cubicBezTo>
                  <a:cubicBezTo>
                    <a:pt x="297752" y="523073"/>
                    <a:pt x="298133" y="523549"/>
                    <a:pt x="298704" y="523739"/>
                  </a:cubicBezTo>
                  <a:lnTo>
                    <a:pt x="315087" y="528026"/>
                  </a:lnTo>
                  <a:cubicBezTo>
                    <a:pt x="316516" y="533360"/>
                    <a:pt x="318707" y="538503"/>
                    <a:pt x="321469" y="543266"/>
                  </a:cubicBezTo>
                  <a:lnTo>
                    <a:pt x="312896" y="557267"/>
                  </a:lnTo>
                  <a:cubicBezTo>
                    <a:pt x="312611" y="557744"/>
                    <a:pt x="312611" y="558410"/>
                    <a:pt x="312992" y="558887"/>
                  </a:cubicBezTo>
                  <a:cubicBezTo>
                    <a:pt x="314135" y="560315"/>
                    <a:pt x="316897" y="563649"/>
                    <a:pt x="320516" y="567269"/>
                  </a:cubicBezTo>
                  <a:cubicBezTo>
                    <a:pt x="324326" y="571079"/>
                    <a:pt x="327565" y="573650"/>
                    <a:pt x="328994" y="574698"/>
                  </a:cubicBezTo>
                  <a:cubicBezTo>
                    <a:pt x="329470" y="575079"/>
                    <a:pt x="330137" y="575079"/>
                    <a:pt x="330613" y="574793"/>
                  </a:cubicBezTo>
                  <a:lnTo>
                    <a:pt x="345281" y="566602"/>
                  </a:lnTo>
                  <a:cubicBezTo>
                    <a:pt x="350139" y="569364"/>
                    <a:pt x="355378" y="571460"/>
                    <a:pt x="360902" y="572984"/>
                  </a:cubicBezTo>
                  <a:lnTo>
                    <a:pt x="364998" y="588795"/>
                  </a:lnTo>
                  <a:cubicBezTo>
                    <a:pt x="365188" y="589367"/>
                    <a:pt x="365665" y="589748"/>
                    <a:pt x="366236" y="589843"/>
                  </a:cubicBezTo>
                  <a:cubicBezTo>
                    <a:pt x="368141" y="590033"/>
                    <a:pt x="372428" y="590510"/>
                    <a:pt x="377666" y="590605"/>
                  </a:cubicBezTo>
                  <a:cubicBezTo>
                    <a:pt x="383096" y="590605"/>
                    <a:pt x="387286" y="590224"/>
                    <a:pt x="389096" y="590033"/>
                  </a:cubicBezTo>
                  <a:cubicBezTo>
                    <a:pt x="389668" y="589938"/>
                    <a:pt x="390144" y="589557"/>
                    <a:pt x="390334" y="588986"/>
                  </a:cubicBezTo>
                  <a:lnTo>
                    <a:pt x="394716" y="573079"/>
                  </a:lnTo>
                  <a:cubicBezTo>
                    <a:pt x="400241" y="571650"/>
                    <a:pt x="405479" y="569555"/>
                    <a:pt x="410337" y="566792"/>
                  </a:cubicBezTo>
                  <a:lnTo>
                    <a:pt x="424720" y="575174"/>
                  </a:lnTo>
                  <a:cubicBezTo>
                    <a:pt x="425196" y="575460"/>
                    <a:pt x="425863" y="575460"/>
                    <a:pt x="426339" y="575079"/>
                  </a:cubicBezTo>
                  <a:cubicBezTo>
                    <a:pt x="427863" y="573936"/>
                    <a:pt x="431197" y="571364"/>
                    <a:pt x="434911" y="567745"/>
                  </a:cubicBezTo>
                  <a:cubicBezTo>
                    <a:pt x="438817" y="564030"/>
                    <a:pt x="441484" y="560887"/>
                    <a:pt x="442627" y="559458"/>
                  </a:cubicBezTo>
                  <a:cubicBezTo>
                    <a:pt x="443008" y="558982"/>
                    <a:pt x="443008" y="558410"/>
                    <a:pt x="442722" y="557839"/>
                  </a:cubicBezTo>
                  <a:lnTo>
                    <a:pt x="434245" y="543551"/>
                  </a:lnTo>
                  <a:cubicBezTo>
                    <a:pt x="437102" y="538884"/>
                    <a:pt x="439293" y="533741"/>
                    <a:pt x="440817" y="528407"/>
                  </a:cubicBezTo>
                  <a:lnTo>
                    <a:pt x="457105" y="524406"/>
                  </a:lnTo>
                  <a:cubicBezTo>
                    <a:pt x="457676" y="524311"/>
                    <a:pt x="458153" y="523835"/>
                    <a:pt x="458153" y="523263"/>
                  </a:cubicBezTo>
                  <a:cubicBezTo>
                    <a:pt x="458343" y="521549"/>
                    <a:pt x="458819" y="517358"/>
                    <a:pt x="458915" y="512214"/>
                  </a:cubicBezTo>
                  <a:close/>
                  <a:moveTo>
                    <a:pt x="348806" y="374102"/>
                  </a:moveTo>
                  <a:lnTo>
                    <a:pt x="288608" y="374102"/>
                  </a:lnTo>
                  <a:cubicBezTo>
                    <a:pt x="262319" y="374102"/>
                    <a:pt x="240983" y="395438"/>
                    <a:pt x="240983" y="421727"/>
                  </a:cubicBezTo>
                  <a:lnTo>
                    <a:pt x="240983" y="575746"/>
                  </a:lnTo>
                  <a:lnTo>
                    <a:pt x="4477" y="575746"/>
                  </a:lnTo>
                  <a:cubicBezTo>
                    <a:pt x="3239" y="575746"/>
                    <a:pt x="2191" y="575174"/>
                    <a:pt x="1333" y="574317"/>
                  </a:cubicBezTo>
                  <a:cubicBezTo>
                    <a:pt x="571" y="573460"/>
                    <a:pt x="0" y="572222"/>
                    <a:pt x="0" y="570983"/>
                  </a:cubicBezTo>
                  <a:lnTo>
                    <a:pt x="0" y="378959"/>
                  </a:lnTo>
                  <a:cubicBezTo>
                    <a:pt x="0" y="376578"/>
                    <a:pt x="286" y="374197"/>
                    <a:pt x="762" y="371720"/>
                  </a:cubicBezTo>
                  <a:cubicBezTo>
                    <a:pt x="953" y="370958"/>
                    <a:pt x="1143" y="370196"/>
                    <a:pt x="1429" y="369434"/>
                  </a:cubicBezTo>
                  <a:cubicBezTo>
                    <a:pt x="7334" y="346955"/>
                    <a:pt x="30099" y="329429"/>
                    <a:pt x="49244" y="318380"/>
                  </a:cubicBezTo>
                  <a:cubicBezTo>
                    <a:pt x="61055" y="311618"/>
                    <a:pt x="74009" y="305998"/>
                    <a:pt x="87344" y="301902"/>
                  </a:cubicBezTo>
                  <a:cubicBezTo>
                    <a:pt x="88106" y="300188"/>
                    <a:pt x="88963" y="298378"/>
                    <a:pt x="89916" y="296378"/>
                  </a:cubicBezTo>
                  <a:cubicBezTo>
                    <a:pt x="94393" y="286662"/>
                    <a:pt x="99060" y="277042"/>
                    <a:pt x="104680" y="267898"/>
                  </a:cubicBezTo>
                  <a:cubicBezTo>
                    <a:pt x="104870" y="267612"/>
                    <a:pt x="104965" y="267422"/>
                    <a:pt x="105156" y="267136"/>
                  </a:cubicBezTo>
                  <a:cubicBezTo>
                    <a:pt x="105823" y="266088"/>
                    <a:pt x="106585" y="265231"/>
                    <a:pt x="107442" y="264374"/>
                  </a:cubicBezTo>
                  <a:cubicBezTo>
                    <a:pt x="110014" y="261992"/>
                    <a:pt x="113443" y="260564"/>
                    <a:pt x="117062" y="260564"/>
                  </a:cubicBezTo>
                  <a:cubicBezTo>
                    <a:pt x="117729" y="260564"/>
                    <a:pt x="118301" y="260754"/>
                    <a:pt x="118967" y="260849"/>
                  </a:cubicBezTo>
                  <a:cubicBezTo>
                    <a:pt x="111633" y="258849"/>
                    <a:pt x="96774" y="252277"/>
                    <a:pt x="82772" y="227131"/>
                  </a:cubicBezTo>
                  <a:cubicBezTo>
                    <a:pt x="70009" y="204176"/>
                    <a:pt x="70390" y="172648"/>
                    <a:pt x="70676" y="164361"/>
                  </a:cubicBezTo>
                  <a:cubicBezTo>
                    <a:pt x="69247" y="161885"/>
                    <a:pt x="68008" y="159122"/>
                    <a:pt x="67056" y="156074"/>
                  </a:cubicBezTo>
                  <a:cubicBezTo>
                    <a:pt x="64960" y="149121"/>
                    <a:pt x="64103" y="141596"/>
                    <a:pt x="65532" y="134453"/>
                  </a:cubicBezTo>
                  <a:cubicBezTo>
                    <a:pt x="66294" y="130357"/>
                    <a:pt x="67913" y="126356"/>
                    <a:pt x="70485" y="123023"/>
                  </a:cubicBezTo>
                  <a:cubicBezTo>
                    <a:pt x="70580" y="108640"/>
                    <a:pt x="71723" y="76731"/>
                    <a:pt x="80486" y="55681"/>
                  </a:cubicBezTo>
                  <a:cubicBezTo>
                    <a:pt x="97631" y="13961"/>
                    <a:pt x="127540" y="16247"/>
                    <a:pt x="127635" y="16247"/>
                  </a:cubicBezTo>
                  <a:cubicBezTo>
                    <a:pt x="132112" y="16628"/>
                    <a:pt x="141541" y="8627"/>
                    <a:pt x="148304" y="6437"/>
                  </a:cubicBezTo>
                  <a:cubicBezTo>
                    <a:pt x="165068" y="1007"/>
                    <a:pt x="182975" y="-1660"/>
                    <a:pt x="200406" y="1103"/>
                  </a:cubicBezTo>
                  <a:cubicBezTo>
                    <a:pt x="237649" y="6913"/>
                    <a:pt x="287084" y="47870"/>
                    <a:pt x="276130" y="120165"/>
                  </a:cubicBezTo>
                  <a:cubicBezTo>
                    <a:pt x="281845" y="125880"/>
                    <a:pt x="284321" y="133595"/>
                    <a:pt x="284321" y="141596"/>
                  </a:cubicBezTo>
                  <a:cubicBezTo>
                    <a:pt x="284321" y="148550"/>
                    <a:pt x="282893" y="156265"/>
                    <a:pt x="279654" y="162456"/>
                  </a:cubicBezTo>
                  <a:cubicBezTo>
                    <a:pt x="278892" y="163885"/>
                    <a:pt x="278035" y="165314"/>
                    <a:pt x="277082" y="166552"/>
                  </a:cubicBezTo>
                  <a:cubicBezTo>
                    <a:pt x="277273" y="177220"/>
                    <a:pt x="276701" y="205890"/>
                    <a:pt x="264890" y="227131"/>
                  </a:cubicBezTo>
                  <a:cubicBezTo>
                    <a:pt x="251841" y="250658"/>
                    <a:pt x="238030" y="257897"/>
                    <a:pt x="230219" y="260087"/>
                  </a:cubicBezTo>
                  <a:cubicBezTo>
                    <a:pt x="230219" y="260278"/>
                    <a:pt x="230219" y="260468"/>
                    <a:pt x="230219" y="260564"/>
                  </a:cubicBezTo>
                  <a:cubicBezTo>
                    <a:pt x="230219" y="260659"/>
                    <a:pt x="230219" y="260754"/>
                    <a:pt x="230219" y="260945"/>
                  </a:cubicBezTo>
                  <a:cubicBezTo>
                    <a:pt x="231077" y="260754"/>
                    <a:pt x="231838" y="260564"/>
                    <a:pt x="232696" y="260564"/>
                  </a:cubicBezTo>
                  <a:cubicBezTo>
                    <a:pt x="233934" y="260564"/>
                    <a:pt x="235077" y="260754"/>
                    <a:pt x="236220" y="261040"/>
                  </a:cubicBezTo>
                  <a:cubicBezTo>
                    <a:pt x="239649" y="261897"/>
                    <a:pt x="242602" y="264088"/>
                    <a:pt x="244602" y="267136"/>
                  </a:cubicBezTo>
                  <a:cubicBezTo>
                    <a:pt x="244888" y="267517"/>
                    <a:pt x="250888" y="277042"/>
                    <a:pt x="256413" y="289043"/>
                  </a:cubicBezTo>
                  <a:cubicBezTo>
                    <a:pt x="258413" y="293330"/>
                    <a:pt x="262414" y="302188"/>
                    <a:pt x="262414" y="302188"/>
                  </a:cubicBezTo>
                  <a:cubicBezTo>
                    <a:pt x="262414" y="302093"/>
                    <a:pt x="268129" y="304093"/>
                    <a:pt x="269081" y="304379"/>
                  </a:cubicBezTo>
                  <a:cubicBezTo>
                    <a:pt x="280130" y="308284"/>
                    <a:pt x="290798" y="313237"/>
                    <a:pt x="300895" y="319047"/>
                  </a:cubicBezTo>
                  <a:cubicBezTo>
                    <a:pt x="309658" y="324000"/>
                    <a:pt x="318040" y="329715"/>
                    <a:pt x="325565" y="336383"/>
                  </a:cubicBezTo>
                  <a:cubicBezTo>
                    <a:pt x="332899" y="342955"/>
                    <a:pt x="339566" y="350575"/>
                    <a:pt x="343948" y="359433"/>
                  </a:cubicBezTo>
                  <a:cubicBezTo>
                    <a:pt x="345948" y="363434"/>
                    <a:pt x="347377" y="367625"/>
                    <a:pt x="348234" y="372006"/>
                  </a:cubicBezTo>
                  <a:cubicBezTo>
                    <a:pt x="348615" y="372578"/>
                    <a:pt x="348710" y="373340"/>
                    <a:pt x="348806" y="374102"/>
                  </a:cubicBezTo>
                  <a:close/>
                  <a:moveTo>
                    <a:pt x="174688" y="264564"/>
                  </a:moveTo>
                  <a:cubicBezTo>
                    <a:pt x="204692" y="264564"/>
                    <a:pt x="246316" y="224464"/>
                    <a:pt x="257175" y="170743"/>
                  </a:cubicBezTo>
                  <a:lnTo>
                    <a:pt x="257747" y="167790"/>
                  </a:lnTo>
                  <a:lnTo>
                    <a:pt x="260604" y="167028"/>
                  </a:lnTo>
                  <a:cubicBezTo>
                    <a:pt x="270891" y="164361"/>
                    <a:pt x="273939" y="153693"/>
                    <a:pt x="274701" y="145121"/>
                  </a:cubicBezTo>
                  <a:cubicBezTo>
                    <a:pt x="276225" y="127880"/>
                    <a:pt x="267367" y="125213"/>
                    <a:pt x="264509" y="124356"/>
                  </a:cubicBezTo>
                  <a:cubicBezTo>
                    <a:pt x="263462" y="124070"/>
                    <a:pt x="262319" y="123689"/>
                    <a:pt x="261080" y="123404"/>
                  </a:cubicBezTo>
                  <a:cubicBezTo>
                    <a:pt x="258223" y="122642"/>
                    <a:pt x="255270" y="122261"/>
                    <a:pt x="252413" y="121499"/>
                  </a:cubicBezTo>
                  <a:cubicBezTo>
                    <a:pt x="248793" y="120546"/>
                    <a:pt x="245174" y="119403"/>
                    <a:pt x="241744" y="118070"/>
                  </a:cubicBezTo>
                  <a:cubicBezTo>
                    <a:pt x="238220" y="116641"/>
                    <a:pt x="234696" y="115022"/>
                    <a:pt x="231553" y="112926"/>
                  </a:cubicBezTo>
                  <a:cubicBezTo>
                    <a:pt x="216408" y="102925"/>
                    <a:pt x="205359" y="86732"/>
                    <a:pt x="191929" y="75017"/>
                  </a:cubicBezTo>
                  <a:cubicBezTo>
                    <a:pt x="163449" y="50252"/>
                    <a:pt x="141446" y="60539"/>
                    <a:pt x="141446" y="60539"/>
                  </a:cubicBezTo>
                  <a:cubicBezTo>
                    <a:pt x="141446" y="60539"/>
                    <a:pt x="122873" y="68063"/>
                    <a:pt x="108394" y="83113"/>
                  </a:cubicBezTo>
                  <a:cubicBezTo>
                    <a:pt x="95060" y="96924"/>
                    <a:pt x="90488" y="110069"/>
                    <a:pt x="88963" y="116355"/>
                  </a:cubicBezTo>
                  <a:cubicBezTo>
                    <a:pt x="88773" y="117689"/>
                    <a:pt x="88583" y="119022"/>
                    <a:pt x="88487" y="120356"/>
                  </a:cubicBezTo>
                  <a:lnTo>
                    <a:pt x="88202" y="123594"/>
                  </a:lnTo>
                  <a:lnTo>
                    <a:pt x="85058" y="124547"/>
                  </a:lnTo>
                  <a:cubicBezTo>
                    <a:pt x="82201" y="125404"/>
                    <a:pt x="73343" y="127976"/>
                    <a:pt x="74867" y="145311"/>
                  </a:cubicBezTo>
                  <a:cubicBezTo>
                    <a:pt x="75629" y="153884"/>
                    <a:pt x="78677" y="164552"/>
                    <a:pt x="88963" y="167219"/>
                  </a:cubicBezTo>
                  <a:lnTo>
                    <a:pt x="91821" y="167981"/>
                  </a:lnTo>
                  <a:lnTo>
                    <a:pt x="92392" y="170933"/>
                  </a:lnTo>
                  <a:cubicBezTo>
                    <a:pt x="103251" y="226083"/>
                    <a:pt x="144494" y="264564"/>
                    <a:pt x="174688" y="264564"/>
                  </a:cubicBezTo>
                  <a:close/>
                  <a:moveTo>
                    <a:pt x="109728" y="349146"/>
                  </a:moveTo>
                  <a:lnTo>
                    <a:pt x="149257" y="319809"/>
                  </a:lnTo>
                  <a:cubicBezTo>
                    <a:pt x="149257" y="319809"/>
                    <a:pt x="113062" y="272565"/>
                    <a:pt x="113062" y="272565"/>
                  </a:cubicBezTo>
                  <a:cubicBezTo>
                    <a:pt x="112871" y="272851"/>
                    <a:pt x="112681" y="273232"/>
                    <a:pt x="112205" y="273899"/>
                  </a:cubicBezTo>
                  <a:cubicBezTo>
                    <a:pt x="110300" y="277042"/>
                    <a:pt x="106013" y="284376"/>
                    <a:pt x="101917" y="293044"/>
                  </a:cubicBezTo>
                  <a:cubicBezTo>
                    <a:pt x="100965" y="295044"/>
                    <a:pt x="99346" y="298568"/>
                    <a:pt x="99346" y="298664"/>
                  </a:cubicBezTo>
                  <a:cubicBezTo>
                    <a:pt x="97250" y="303140"/>
                    <a:pt x="95631" y="306665"/>
                    <a:pt x="94679" y="308951"/>
                  </a:cubicBezTo>
                  <a:cubicBezTo>
                    <a:pt x="93821" y="310856"/>
                    <a:pt x="93345" y="311808"/>
                    <a:pt x="93345" y="311808"/>
                  </a:cubicBezTo>
                  <a:cubicBezTo>
                    <a:pt x="92392" y="313904"/>
                    <a:pt x="92297" y="316285"/>
                    <a:pt x="92678" y="318476"/>
                  </a:cubicBezTo>
                  <a:cubicBezTo>
                    <a:pt x="92774" y="319238"/>
                    <a:pt x="92964" y="319904"/>
                    <a:pt x="93250" y="320571"/>
                  </a:cubicBezTo>
                  <a:cubicBezTo>
                    <a:pt x="93250" y="320571"/>
                    <a:pt x="104108" y="347527"/>
                    <a:pt x="104108" y="347527"/>
                  </a:cubicBezTo>
                  <a:cubicBezTo>
                    <a:pt x="105061" y="349813"/>
                    <a:pt x="107823" y="350575"/>
                    <a:pt x="109728" y="349146"/>
                  </a:cubicBezTo>
                  <a:close/>
                  <a:moveTo>
                    <a:pt x="169545" y="357052"/>
                  </a:moveTo>
                  <a:cubicBezTo>
                    <a:pt x="169355" y="354194"/>
                    <a:pt x="168783" y="348670"/>
                    <a:pt x="167450" y="345050"/>
                  </a:cubicBezTo>
                  <a:cubicBezTo>
                    <a:pt x="166497" y="342479"/>
                    <a:pt x="163544" y="338288"/>
                    <a:pt x="160973" y="334859"/>
                  </a:cubicBezTo>
                  <a:lnTo>
                    <a:pt x="155162" y="327429"/>
                  </a:lnTo>
                  <a:lnTo>
                    <a:pt x="130969" y="345336"/>
                  </a:lnTo>
                  <a:lnTo>
                    <a:pt x="122873" y="351337"/>
                  </a:lnTo>
                  <a:lnTo>
                    <a:pt x="118491" y="354575"/>
                  </a:lnTo>
                  <a:lnTo>
                    <a:pt x="137255" y="421631"/>
                  </a:lnTo>
                  <a:cubicBezTo>
                    <a:pt x="138303" y="424584"/>
                    <a:pt x="138875" y="427632"/>
                    <a:pt x="138875" y="430680"/>
                  </a:cubicBezTo>
                  <a:lnTo>
                    <a:pt x="138875" y="566316"/>
                  </a:lnTo>
                  <a:lnTo>
                    <a:pt x="169545" y="566316"/>
                  </a:lnTo>
                  <a:lnTo>
                    <a:pt x="169545" y="357052"/>
                  </a:lnTo>
                  <a:close/>
                  <a:moveTo>
                    <a:pt x="177927" y="333525"/>
                  </a:moveTo>
                  <a:lnTo>
                    <a:pt x="221171" y="277328"/>
                  </a:lnTo>
                  <a:lnTo>
                    <a:pt x="221171" y="265707"/>
                  </a:lnTo>
                  <a:cubicBezTo>
                    <a:pt x="221171" y="265707"/>
                    <a:pt x="221171" y="253039"/>
                    <a:pt x="221171" y="252944"/>
                  </a:cubicBezTo>
                  <a:cubicBezTo>
                    <a:pt x="206597" y="265898"/>
                    <a:pt x="190119" y="274089"/>
                    <a:pt x="174593" y="274089"/>
                  </a:cubicBezTo>
                  <a:cubicBezTo>
                    <a:pt x="158972" y="274089"/>
                    <a:pt x="142685" y="266183"/>
                    <a:pt x="128302" y="253706"/>
                  </a:cubicBezTo>
                  <a:lnTo>
                    <a:pt x="128302" y="253706"/>
                  </a:lnTo>
                  <a:lnTo>
                    <a:pt x="128588" y="277328"/>
                  </a:lnTo>
                  <a:lnTo>
                    <a:pt x="128588" y="277613"/>
                  </a:lnTo>
                  <a:lnTo>
                    <a:pt x="171926" y="333620"/>
                  </a:lnTo>
                  <a:cubicBezTo>
                    <a:pt x="172688" y="334668"/>
                    <a:pt x="173831" y="335144"/>
                    <a:pt x="174879" y="335144"/>
                  </a:cubicBezTo>
                  <a:cubicBezTo>
                    <a:pt x="175927" y="335144"/>
                    <a:pt x="177070" y="334573"/>
                    <a:pt x="177927" y="333525"/>
                  </a:cubicBezTo>
                  <a:close/>
                  <a:moveTo>
                    <a:pt x="230981" y="354194"/>
                  </a:moveTo>
                  <a:lnTo>
                    <a:pt x="221266" y="347051"/>
                  </a:lnTo>
                  <a:lnTo>
                    <a:pt x="213074" y="340955"/>
                  </a:lnTo>
                  <a:lnTo>
                    <a:pt x="194786" y="327334"/>
                  </a:lnTo>
                  <a:lnTo>
                    <a:pt x="193358" y="329144"/>
                  </a:lnTo>
                  <a:lnTo>
                    <a:pt x="193358" y="329144"/>
                  </a:lnTo>
                  <a:cubicBezTo>
                    <a:pt x="193358" y="329144"/>
                    <a:pt x="184499" y="340193"/>
                    <a:pt x="181928" y="344860"/>
                  </a:cubicBezTo>
                  <a:cubicBezTo>
                    <a:pt x="179641" y="349146"/>
                    <a:pt x="179070" y="354099"/>
                    <a:pt x="178880" y="356766"/>
                  </a:cubicBezTo>
                  <a:lnTo>
                    <a:pt x="178880" y="566316"/>
                  </a:lnTo>
                  <a:lnTo>
                    <a:pt x="210312" y="566316"/>
                  </a:lnTo>
                  <a:lnTo>
                    <a:pt x="210312" y="430680"/>
                  </a:lnTo>
                  <a:cubicBezTo>
                    <a:pt x="210312" y="427537"/>
                    <a:pt x="210884" y="424489"/>
                    <a:pt x="211931" y="421631"/>
                  </a:cubicBezTo>
                  <a:lnTo>
                    <a:pt x="230981" y="354194"/>
                  </a:lnTo>
                  <a:close/>
                  <a:moveTo>
                    <a:pt x="257270" y="316285"/>
                  </a:moveTo>
                  <a:cubicBezTo>
                    <a:pt x="257270" y="314570"/>
                    <a:pt x="256985" y="312856"/>
                    <a:pt x="256223" y="311141"/>
                  </a:cubicBezTo>
                  <a:cubicBezTo>
                    <a:pt x="255937" y="310475"/>
                    <a:pt x="255556" y="309713"/>
                    <a:pt x="255175" y="309046"/>
                  </a:cubicBezTo>
                  <a:cubicBezTo>
                    <a:pt x="254508" y="307522"/>
                    <a:pt x="253460" y="305331"/>
                    <a:pt x="252317" y="302664"/>
                  </a:cubicBezTo>
                  <a:cubicBezTo>
                    <a:pt x="249364" y="296187"/>
                    <a:pt x="246316" y="289710"/>
                    <a:pt x="242983" y="283328"/>
                  </a:cubicBezTo>
                  <a:cubicBezTo>
                    <a:pt x="240697" y="279137"/>
                    <a:pt x="238792" y="275804"/>
                    <a:pt x="237649" y="273899"/>
                  </a:cubicBezTo>
                  <a:cubicBezTo>
                    <a:pt x="237173" y="273137"/>
                    <a:pt x="236982" y="272756"/>
                    <a:pt x="236791" y="272565"/>
                  </a:cubicBezTo>
                  <a:lnTo>
                    <a:pt x="200597" y="319809"/>
                  </a:lnTo>
                  <a:cubicBezTo>
                    <a:pt x="200597" y="319809"/>
                    <a:pt x="240030" y="349051"/>
                    <a:pt x="240125" y="349146"/>
                  </a:cubicBezTo>
                  <a:cubicBezTo>
                    <a:pt x="242030" y="350575"/>
                    <a:pt x="244792" y="349813"/>
                    <a:pt x="245745" y="347527"/>
                  </a:cubicBezTo>
                  <a:cubicBezTo>
                    <a:pt x="247745" y="342574"/>
                    <a:pt x="249746" y="337716"/>
                    <a:pt x="251746" y="332763"/>
                  </a:cubicBezTo>
                  <a:cubicBezTo>
                    <a:pt x="252984" y="329620"/>
                    <a:pt x="254222" y="326572"/>
                    <a:pt x="255556" y="323429"/>
                  </a:cubicBezTo>
                  <a:cubicBezTo>
                    <a:pt x="256508" y="321047"/>
                    <a:pt x="257270" y="318666"/>
                    <a:pt x="257270" y="316285"/>
                  </a:cubicBezTo>
                  <a:close/>
                  <a:moveTo>
                    <a:pt x="152972" y="173219"/>
                  </a:moveTo>
                  <a:lnTo>
                    <a:pt x="108204" y="173219"/>
                  </a:lnTo>
                  <a:cubicBezTo>
                    <a:pt x="100298" y="173219"/>
                    <a:pt x="93916" y="166838"/>
                    <a:pt x="93916" y="158932"/>
                  </a:cubicBezTo>
                  <a:lnTo>
                    <a:pt x="93916" y="132643"/>
                  </a:lnTo>
                  <a:cubicBezTo>
                    <a:pt x="93916" y="127404"/>
                    <a:pt x="98203" y="123118"/>
                    <a:pt x="103441" y="123118"/>
                  </a:cubicBezTo>
                  <a:lnTo>
                    <a:pt x="157734" y="123118"/>
                  </a:lnTo>
                  <a:cubicBezTo>
                    <a:pt x="162973" y="123118"/>
                    <a:pt x="167259" y="127404"/>
                    <a:pt x="167259" y="132643"/>
                  </a:cubicBezTo>
                  <a:lnTo>
                    <a:pt x="167259" y="135500"/>
                  </a:lnTo>
                  <a:lnTo>
                    <a:pt x="182023" y="135500"/>
                  </a:lnTo>
                  <a:lnTo>
                    <a:pt x="182023" y="132643"/>
                  </a:lnTo>
                  <a:cubicBezTo>
                    <a:pt x="182023" y="127404"/>
                    <a:pt x="186309" y="123118"/>
                    <a:pt x="191548" y="123118"/>
                  </a:cubicBezTo>
                  <a:lnTo>
                    <a:pt x="245840" y="123118"/>
                  </a:lnTo>
                  <a:cubicBezTo>
                    <a:pt x="251079" y="123118"/>
                    <a:pt x="255365" y="127404"/>
                    <a:pt x="255365" y="132643"/>
                  </a:cubicBezTo>
                  <a:lnTo>
                    <a:pt x="255365" y="158932"/>
                  </a:lnTo>
                  <a:cubicBezTo>
                    <a:pt x="255365" y="166838"/>
                    <a:pt x="248984" y="173219"/>
                    <a:pt x="241078" y="173219"/>
                  </a:cubicBezTo>
                  <a:lnTo>
                    <a:pt x="196310" y="173219"/>
                  </a:lnTo>
                  <a:cubicBezTo>
                    <a:pt x="188405" y="173219"/>
                    <a:pt x="182023" y="166838"/>
                    <a:pt x="182023" y="158932"/>
                  </a:cubicBezTo>
                  <a:lnTo>
                    <a:pt x="182023" y="145025"/>
                  </a:lnTo>
                  <a:lnTo>
                    <a:pt x="167259" y="145025"/>
                  </a:lnTo>
                  <a:lnTo>
                    <a:pt x="167259" y="158932"/>
                  </a:lnTo>
                  <a:cubicBezTo>
                    <a:pt x="167259" y="166838"/>
                    <a:pt x="160877" y="173219"/>
                    <a:pt x="152972" y="173219"/>
                  </a:cubicBezTo>
                  <a:close/>
                  <a:moveTo>
                    <a:pt x="191548" y="158932"/>
                  </a:moveTo>
                  <a:cubicBezTo>
                    <a:pt x="191548" y="161599"/>
                    <a:pt x="193643" y="163694"/>
                    <a:pt x="196310" y="163694"/>
                  </a:cubicBezTo>
                  <a:lnTo>
                    <a:pt x="241078" y="163694"/>
                  </a:lnTo>
                  <a:cubicBezTo>
                    <a:pt x="243745" y="163694"/>
                    <a:pt x="245840" y="161599"/>
                    <a:pt x="245840" y="158932"/>
                  </a:cubicBezTo>
                  <a:lnTo>
                    <a:pt x="245840" y="132643"/>
                  </a:lnTo>
                  <a:lnTo>
                    <a:pt x="191548" y="132643"/>
                  </a:lnTo>
                  <a:lnTo>
                    <a:pt x="191548" y="158932"/>
                  </a:lnTo>
                  <a:close/>
                  <a:moveTo>
                    <a:pt x="108204" y="163694"/>
                  </a:moveTo>
                  <a:lnTo>
                    <a:pt x="152972" y="163694"/>
                  </a:lnTo>
                  <a:cubicBezTo>
                    <a:pt x="155638" y="163694"/>
                    <a:pt x="157734" y="161599"/>
                    <a:pt x="157734" y="158932"/>
                  </a:cubicBezTo>
                  <a:lnTo>
                    <a:pt x="157734" y="132643"/>
                  </a:lnTo>
                  <a:lnTo>
                    <a:pt x="103441" y="132643"/>
                  </a:lnTo>
                  <a:lnTo>
                    <a:pt x="103441" y="158932"/>
                  </a:lnTo>
                  <a:cubicBezTo>
                    <a:pt x="103441" y="161599"/>
                    <a:pt x="105632" y="163694"/>
                    <a:pt x="108204" y="163694"/>
                  </a:cubicBezTo>
                  <a:close/>
                </a:path>
              </a:pathLst>
            </a:custGeom>
            <a:solidFill>
              <a:srgbClr val="90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AB57B5F-A52E-741C-55E6-3BA17F4F1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02863" y="4351772"/>
            <a:ext cx="773981" cy="938348"/>
            <a:chOff x="6234071" y="1999570"/>
            <a:chExt cx="541694" cy="656731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3C90C79-8196-A6CF-FA3C-ECCEAEC62BE4}"/>
                </a:ext>
              </a:extLst>
            </p:cNvPr>
            <p:cNvSpPr/>
            <p:nvPr/>
          </p:nvSpPr>
          <p:spPr bwMode="gray">
            <a:xfrm>
              <a:off x="6234071" y="1999570"/>
              <a:ext cx="541694" cy="656731"/>
            </a:xfrm>
            <a:custGeom>
              <a:avLst/>
              <a:gdLst>
                <a:gd name="connsiteX0" fmla="*/ 505397 w 553021"/>
                <a:gd name="connsiteY0" fmla="*/ 394811 h 670464"/>
                <a:gd name="connsiteX1" fmla="*/ 425386 w 553021"/>
                <a:gd name="connsiteY1" fmla="*/ 394811 h 670464"/>
                <a:gd name="connsiteX2" fmla="*/ 333566 w 553021"/>
                <a:gd name="connsiteY2" fmla="*/ 310420 h 670464"/>
                <a:gd name="connsiteX3" fmla="*/ 331375 w 553021"/>
                <a:gd name="connsiteY3" fmla="*/ 297752 h 670464"/>
                <a:gd name="connsiteX4" fmla="*/ 319754 w 553021"/>
                <a:gd name="connsiteY4" fmla="*/ 271558 h 670464"/>
                <a:gd name="connsiteX5" fmla="*/ 309658 w 553021"/>
                <a:gd name="connsiteY5" fmla="*/ 254222 h 670464"/>
                <a:gd name="connsiteX6" fmla="*/ 325279 w 553021"/>
                <a:gd name="connsiteY6" fmla="*/ 209836 h 670464"/>
                <a:gd name="connsiteX7" fmla="*/ 346520 w 553021"/>
                <a:gd name="connsiteY7" fmla="*/ 169069 h 670464"/>
                <a:gd name="connsiteX8" fmla="*/ 334232 w 553021"/>
                <a:gd name="connsiteY8" fmla="*/ 129350 h 670464"/>
                <a:gd name="connsiteX9" fmla="*/ 308801 w 553021"/>
                <a:gd name="connsiteY9" fmla="*/ 42005 h 670464"/>
                <a:gd name="connsiteX10" fmla="*/ 268224 w 553021"/>
                <a:gd name="connsiteY10" fmla="*/ 17621 h 670464"/>
                <a:gd name="connsiteX11" fmla="*/ 243650 w 553021"/>
                <a:gd name="connsiteY11" fmla="*/ 5048 h 670464"/>
                <a:gd name="connsiteX12" fmla="*/ 211074 w 553021"/>
                <a:gd name="connsiteY12" fmla="*/ 0 h 670464"/>
                <a:gd name="connsiteX13" fmla="*/ 140399 w 553021"/>
                <a:gd name="connsiteY13" fmla="*/ 19812 h 670464"/>
                <a:gd name="connsiteX14" fmla="*/ 91916 w 553021"/>
                <a:gd name="connsiteY14" fmla="*/ 128302 h 670464"/>
                <a:gd name="connsiteX15" fmla="*/ 79248 w 553021"/>
                <a:gd name="connsiteY15" fmla="*/ 168402 h 670464"/>
                <a:gd name="connsiteX16" fmla="*/ 100298 w 553021"/>
                <a:gd name="connsiteY16" fmla="*/ 209074 h 670464"/>
                <a:gd name="connsiteX17" fmla="*/ 116110 w 553021"/>
                <a:gd name="connsiteY17" fmla="*/ 254318 h 670464"/>
                <a:gd name="connsiteX18" fmla="*/ 106013 w 553021"/>
                <a:gd name="connsiteY18" fmla="*/ 271653 h 670464"/>
                <a:gd name="connsiteX19" fmla="*/ 94393 w 553021"/>
                <a:gd name="connsiteY19" fmla="*/ 297847 h 670464"/>
                <a:gd name="connsiteX20" fmla="*/ 92202 w 553021"/>
                <a:gd name="connsiteY20" fmla="*/ 310706 h 670464"/>
                <a:gd name="connsiteX21" fmla="*/ 0 w 553021"/>
                <a:gd name="connsiteY21" fmla="*/ 400241 h 670464"/>
                <a:gd name="connsiteX22" fmla="*/ 0 w 553021"/>
                <a:gd name="connsiteY22" fmla="*/ 592169 h 670464"/>
                <a:gd name="connsiteX23" fmla="*/ 24003 w 553021"/>
                <a:gd name="connsiteY23" fmla="*/ 615982 h 670464"/>
                <a:gd name="connsiteX24" fmla="*/ 279273 w 553021"/>
                <a:gd name="connsiteY24" fmla="*/ 615982 h 670464"/>
                <a:gd name="connsiteX25" fmla="*/ 279273 w 553021"/>
                <a:gd name="connsiteY25" fmla="*/ 622840 h 670464"/>
                <a:gd name="connsiteX26" fmla="*/ 326898 w 553021"/>
                <a:gd name="connsiteY26" fmla="*/ 670465 h 670464"/>
                <a:gd name="connsiteX27" fmla="*/ 505397 w 553021"/>
                <a:gd name="connsiteY27" fmla="*/ 670465 h 670464"/>
                <a:gd name="connsiteX28" fmla="*/ 553022 w 553021"/>
                <a:gd name="connsiteY28" fmla="*/ 622840 h 670464"/>
                <a:gd name="connsiteX29" fmla="*/ 553022 w 553021"/>
                <a:gd name="connsiteY29" fmla="*/ 442436 h 670464"/>
                <a:gd name="connsiteX30" fmla="*/ 505397 w 553021"/>
                <a:gd name="connsiteY30" fmla="*/ 394811 h 67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3021" h="670464">
                  <a:moveTo>
                    <a:pt x="505397" y="394811"/>
                  </a:moveTo>
                  <a:lnTo>
                    <a:pt x="425386" y="394811"/>
                  </a:lnTo>
                  <a:cubicBezTo>
                    <a:pt x="421576" y="357664"/>
                    <a:pt x="378714" y="326898"/>
                    <a:pt x="333566" y="310420"/>
                  </a:cubicBezTo>
                  <a:cubicBezTo>
                    <a:pt x="333566" y="306038"/>
                    <a:pt x="332804" y="301752"/>
                    <a:pt x="331375" y="297752"/>
                  </a:cubicBezTo>
                  <a:cubicBezTo>
                    <a:pt x="331375" y="297752"/>
                    <a:pt x="326708" y="284988"/>
                    <a:pt x="319754" y="271558"/>
                  </a:cubicBezTo>
                  <a:cubicBezTo>
                    <a:pt x="316135" y="264700"/>
                    <a:pt x="312420" y="258604"/>
                    <a:pt x="309658" y="254222"/>
                  </a:cubicBezTo>
                  <a:cubicBezTo>
                    <a:pt x="316325" y="241364"/>
                    <a:pt x="321564" y="226504"/>
                    <a:pt x="325279" y="209836"/>
                  </a:cubicBezTo>
                  <a:cubicBezTo>
                    <a:pt x="337376" y="201549"/>
                    <a:pt x="344900" y="187166"/>
                    <a:pt x="346520" y="169069"/>
                  </a:cubicBezTo>
                  <a:cubicBezTo>
                    <a:pt x="348234" y="149162"/>
                    <a:pt x="341662" y="136779"/>
                    <a:pt x="334232" y="129350"/>
                  </a:cubicBezTo>
                  <a:cubicBezTo>
                    <a:pt x="336233" y="110395"/>
                    <a:pt x="335280" y="74867"/>
                    <a:pt x="308801" y="42005"/>
                  </a:cubicBezTo>
                  <a:cubicBezTo>
                    <a:pt x="295847" y="26003"/>
                    <a:pt x="277654" y="19812"/>
                    <a:pt x="268224" y="17621"/>
                  </a:cubicBezTo>
                  <a:cubicBezTo>
                    <a:pt x="263462" y="14097"/>
                    <a:pt x="255556" y="9239"/>
                    <a:pt x="243650" y="5048"/>
                  </a:cubicBezTo>
                  <a:cubicBezTo>
                    <a:pt x="234506" y="1810"/>
                    <a:pt x="222980" y="0"/>
                    <a:pt x="211074" y="0"/>
                  </a:cubicBezTo>
                  <a:cubicBezTo>
                    <a:pt x="194310" y="0"/>
                    <a:pt x="168402" y="3429"/>
                    <a:pt x="140399" y="19812"/>
                  </a:cubicBezTo>
                  <a:cubicBezTo>
                    <a:pt x="91535" y="48482"/>
                    <a:pt x="89916" y="103442"/>
                    <a:pt x="91916" y="128302"/>
                  </a:cubicBezTo>
                  <a:cubicBezTo>
                    <a:pt x="84392" y="135731"/>
                    <a:pt x="77533" y="148114"/>
                    <a:pt x="79248" y="168402"/>
                  </a:cubicBezTo>
                  <a:cubicBezTo>
                    <a:pt x="80772" y="186404"/>
                    <a:pt x="88297" y="200692"/>
                    <a:pt x="100298" y="209074"/>
                  </a:cubicBezTo>
                  <a:cubicBezTo>
                    <a:pt x="104013" y="226028"/>
                    <a:pt x="109347" y="241173"/>
                    <a:pt x="116110" y="254318"/>
                  </a:cubicBezTo>
                  <a:cubicBezTo>
                    <a:pt x="113252" y="258699"/>
                    <a:pt x="109538" y="264795"/>
                    <a:pt x="106013" y="271653"/>
                  </a:cubicBezTo>
                  <a:cubicBezTo>
                    <a:pt x="99346" y="284512"/>
                    <a:pt x="94869" y="296513"/>
                    <a:pt x="94393" y="297847"/>
                  </a:cubicBezTo>
                  <a:cubicBezTo>
                    <a:pt x="92869" y="301943"/>
                    <a:pt x="92202" y="306324"/>
                    <a:pt x="92202" y="310706"/>
                  </a:cubicBezTo>
                  <a:cubicBezTo>
                    <a:pt x="44958" y="328041"/>
                    <a:pt x="0" y="360998"/>
                    <a:pt x="0" y="400241"/>
                  </a:cubicBezTo>
                  <a:lnTo>
                    <a:pt x="0" y="592169"/>
                  </a:lnTo>
                  <a:cubicBezTo>
                    <a:pt x="0" y="605314"/>
                    <a:pt x="10763" y="615982"/>
                    <a:pt x="24003" y="615982"/>
                  </a:cubicBezTo>
                  <a:lnTo>
                    <a:pt x="279273" y="615982"/>
                  </a:lnTo>
                  <a:lnTo>
                    <a:pt x="279273" y="622840"/>
                  </a:lnTo>
                  <a:cubicBezTo>
                    <a:pt x="279273" y="649129"/>
                    <a:pt x="300609" y="670465"/>
                    <a:pt x="326898" y="670465"/>
                  </a:cubicBezTo>
                  <a:lnTo>
                    <a:pt x="505397" y="670465"/>
                  </a:lnTo>
                  <a:cubicBezTo>
                    <a:pt x="531686" y="670465"/>
                    <a:pt x="553022" y="649129"/>
                    <a:pt x="553022" y="622840"/>
                  </a:cubicBezTo>
                  <a:lnTo>
                    <a:pt x="553022" y="442436"/>
                  </a:lnTo>
                  <a:cubicBezTo>
                    <a:pt x="553022" y="416243"/>
                    <a:pt x="531590" y="394811"/>
                    <a:pt x="505397" y="39481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92B45CA3-BAEF-3E9E-7988-D6CB0C290B59}"/>
                </a:ext>
              </a:extLst>
            </p:cNvPr>
            <p:cNvSpPr/>
            <p:nvPr/>
          </p:nvSpPr>
          <p:spPr bwMode="gray">
            <a:xfrm>
              <a:off x="6252638" y="2018211"/>
              <a:ext cx="504467" cy="619430"/>
            </a:xfrm>
            <a:custGeom>
              <a:avLst/>
              <a:gdLst>
                <a:gd name="connsiteX0" fmla="*/ 291465 w 515016"/>
                <a:gd name="connsiteY0" fmla="*/ 303962 h 632383"/>
                <a:gd name="connsiteX1" fmla="*/ 292608 w 515016"/>
                <a:gd name="connsiteY1" fmla="*/ 302247 h 632383"/>
                <a:gd name="connsiteX2" fmla="*/ 294513 w 515016"/>
                <a:gd name="connsiteY2" fmla="*/ 285293 h 632383"/>
                <a:gd name="connsiteX3" fmla="*/ 283845 w 515016"/>
                <a:gd name="connsiteY3" fmla="*/ 261385 h 632383"/>
                <a:gd name="connsiteX4" fmla="*/ 270510 w 515016"/>
                <a:gd name="connsiteY4" fmla="*/ 239382 h 632383"/>
                <a:gd name="connsiteX5" fmla="*/ 267843 w 515016"/>
                <a:gd name="connsiteY5" fmla="*/ 236620 h 632383"/>
                <a:gd name="connsiteX6" fmla="*/ 289370 w 515016"/>
                <a:gd name="connsiteY6" fmla="*/ 178232 h 632383"/>
                <a:gd name="connsiteX7" fmla="*/ 308515 w 515016"/>
                <a:gd name="connsiteY7" fmla="*/ 148418 h 632383"/>
                <a:gd name="connsiteX8" fmla="*/ 294513 w 515016"/>
                <a:gd name="connsiteY8" fmla="*/ 118796 h 632383"/>
                <a:gd name="connsiteX9" fmla="*/ 294513 w 515016"/>
                <a:gd name="connsiteY9" fmla="*/ 118796 h 632383"/>
                <a:gd name="connsiteX10" fmla="*/ 274987 w 515016"/>
                <a:gd name="connsiteY10" fmla="*/ 34880 h 632383"/>
                <a:gd name="connsiteX11" fmla="*/ 240887 w 515016"/>
                <a:gd name="connsiteY11" fmla="*/ 16307 h 632383"/>
                <a:gd name="connsiteX12" fmla="*/ 218218 w 515016"/>
                <a:gd name="connsiteY12" fmla="*/ 3924 h 632383"/>
                <a:gd name="connsiteX13" fmla="*/ 130969 w 515016"/>
                <a:gd name="connsiteY13" fmla="*/ 17259 h 632383"/>
                <a:gd name="connsiteX14" fmla="*/ 93154 w 515016"/>
                <a:gd name="connsiteY14" fmla="*/ 118129 h 632383"/>
                <a:gd name="connsiteX15" fmla="*/ 93250 w 515016"/>
                <a:gd name="connsiteY15" fmla="*/ 118034 h 632383"/>
                <a:gd name="connsiteX16" fmla="*/ 93250 w 515016"/>
                <a:gd name="connsiteY16" fmla="*/ 118129 h 632383"/>
                <a:gd name="connsiteX17" fmla="*/ 79248 w 515016"/>
                <a:gd name="connsiteY17" fmla="*/ 147752 h 632383"/>
                <a:gd name="connsiteX18" fmla="*/ 98203 w 515016"/>
                <a:gd name="connsiteY18" fmla="*/ 177470 h 632383"/>
                <a:gd name="connsiteX19" fmla="*/ 119825 w 515016"/>
                <a:gd name="connsiteY19" fmla="*/ 236620 h 632383"/>
                <a:gd name="connsiteX20" fmla="*/ 117157 w 515016"/>
                <a:gd name="connsiteY20" fmla="*/ 239382 h 632383"/>
                <a:gd name="connsiteX21" fmla="*/ 103823 w 515016"/>
                <a:gd name="connsiteY21" fmla="*/ 261385 h 632383"/>
                <a:gd name="connsiteX22" fmla="*/ 93154 w 515016"/>
                <a:gd name="connsiteY22" fmla="*/ 285293 h 632383"/>
                <a:gd name="connsiteX23" fmla="*/ 95059 w 515016"/>
                <a:gd name="connsiteY23" fmla="*/ 302247 h 632383"/>
                <a:gd name="connsiteX24" fmla="*/ 96298 w 515016"/>
                <a:gd name="connsiteY24" fmla="*/ 304057 h 632383"/>
                <a:gd name="connsiteX25" fmla="*/ 0 w 515016"/>
                <a:gd name="connsiteY25" fmla="*/ 381114 h 632383"/>
                <a:gd name="connsiteX26" fmla="*/ 0 w 515016"/>
                <a:gd name="connsiteY26" fmla="*/ 573138 h 632383"/>
                <a:gd name="connsiteX27" fmla="*/ 4953 w 515016"/>
                <a:gd name="connsiteY27" fmla="*/ 577901 h 632383"/>
                <a:gd name="connsiteX28" fmla="*/ 260318 w 515016"/>
                <a:gd name="connsiteY28" fmla="*/ 577901 h 632383"/>
                <a:gd name="connsiteX29" fmla="*/ 260318 w 515016"/>
                <a:gd name="connsiteY29" fmla="*/ 423405 h 632383"/>
                <a:gd name="connsiteX30" fmla="*/ 307943 w 515016"/>
                <a:gd name="connsiteY30" fmla="*/ 375780 h 632383"/>
                <a:gd name="connsiteX31" fmla="*/ 387096 w 515016"/>
                <a:gd name="connsiteY31" fmla="*/ 375780 h 632383"/>
                <a:gd name="connsiteX32" fmla="*/ 291465 w 515016"/>
                <a:gd name="connsiteY32" fmla="*/ 303962 h 632383"/>
                <a:gd name="connsiteX33" fmla="*/ 275368 w 515016"/>
                <a:gd name="connsiteY33" fmla="*/ 265766 h 632383"/>
                <a:gd name="connsiteX34" fmla="*/ 285560 w 515016"/>
                <a:gd name="connsiteY34" fmla="*/ 288531 h 632383"/>
                <a:gd name="connsiteX35" fmla="*/ 284607 w 515016"/>
                <a:gd name="connsiteY35" fmla="*/ 297008 h 632383"/>
                <a:gd name="connsiteX36" fmla="*/ 262985 w 515016"/>
                <a:gd name="connsiteY36" fmla="*/ 330155 h 632383"/>
                <a:gd name="connsiteX37" fmla="*/ 259652 w 515016"/>
                <a:gd name="connsiteY37" fmla="*/ 332060 h 632383"/>
                <a:gd name="connsiteX38" fmla="*/ 256889 w 515016"/>
                <a:gd name="connsiteY38" fmla="*/ 330917 h 632383"/>
                <a:gd name="connsiteX39" fmla="*/ 218694 w 515016"/>
                <a:gd name="connsiteY39" fmla="*/ 296532 h 632383"/>
                <a:gd name="connsiteX40" fmla="*/ 262890 w 515016"/>
                <a:gd name="connsiteY40" fmla="*/ 244907 h 632383"/>
                <a:gd name="connsiteX41" fmla="*/ 275368 w 515016"/>
                <a:gd name="connsiteY41" fmla="*/ 265766 h 632383"/>
                <a:gd name="connsiteX42" fmla="*/ 158401 w 515016"/>
                <a:gd name="connsiteY42" fmla="*/ 269576 h 632383"/>
                <a:gd name="connsiteX43" fmla="*/ 193834 w 515016"/>
                <a:gd name="connsiteY43" fmla="*/ 276149 h 632383"/>
                <a:gd name="connsiteX44" fmla="*/ 229267 w 515016"/>
                <a:gd name="connsiteY44" fmla="*/ 269481 h 632383"/>
                <a:gd name="connsiteX45" fmla="*/ 193834 w 515016"/>
                <a:gd name="connsiteY45" fmla="*/ 310915 h 632383"/>
                <a:gd name="connsiteX46" fmla="*/ 158401 w 515016"/>
                <a:gd name="connsiteY46" fmla="*/ 269576 h 632383"/>
                <a:gd name="connsiteX47" fmla="*/ 106966 w 515016"/>
                <a:gd name="connsiteY47" fmla="*/ 172802 h 632383"/>
                <a:gd name="connsiteX48" fmla="*/ 106394 w 515016"/>
                <a:gd name="connsiteY48" fmla="*/ 169659 h 632383"/>
                <a:gd name="connsiteX49" fmla="*/ 103251 w 515016"/>
                <a:gd name="connsiteY49" fmla="*/ 168992 h 632383"/>
                <a:gd name="connsiteX50" fmla="*/ 88583 w 515016"/>
                <a:gd name="connsiteY50" fmla="*/ 146894 h 632383"/>
                <a:gd name="connsiteX51" fmla="*/ 98965 w 515016"/>
                <a:gd name="connsiteY51" fmla="*/ 126130 h 632383"/>
                <a:gd name="connsiteX52" fmla="*/ 102299 w 515016"/>
                <a:gd name="connsiteY52" fmla="*/ 125177 h 632383"/>
                <a:gd name="connsiteX53" fmla="*/ 102489 w 515016"/>
                <a:gd name="connsiteY53" fmla="*/ 121748 h 632383"/>
                <a:gd name="connsiteX54" fmla="*/ 104489 w 515016"/>
                <a:gd name="connsiteY54" fmla="*/ 105461 h 632383"/>
                <a:gd name="connsiteX55" fmla="*/ 140970 w 515016"/>
                <a:gd name="connsiteY55" fmla="*/ 85363 h 632383"/>
                <a:gd name="connsiteX56" fmla="*/ 127540 w 515016"/>
                <a:gd name="connsiteY56" fmla="*/ 109842 h 632383"/>
                <a:gd name="connsiteX57" fmla="*/ 130016 w 515016"/>
                <a:gd name="connsiteY57" fmla="*/ 114033 h 632383"/>
                <a:gd name="connsiteX58" fmla="*/ 172022 w 515016"/>
                <a:gd name="connsiteY58" fmla="*/ 109080 h 632383"/>
                <a:gd name="connsiteX59" fmla="*/ 243935 w 515016"/>
                <a:gd name="connsiteY59" fmla="*/ 70218 h 632383"/>
                <a:gd name="connsiteX60" fmla="*/ 268224 w 515016"/>
                <a:gd name="connsiteY60" fmla="*/ 85363 h 632383"/>
                <a:gd name="connsiteX61" fmla="*/ 282988 w 515016"/>
                <a:gd name="connsiteY61" fmla="*/ 105556 h 632383"/>
                <a:gd name="connsiteX62" fmla="*/ 284988 w 515016"/>
                <a:gd name="connsiteY62" fmla="*/ 122320 h 632383"/>
                <a:gd name="connsiteX63" fmla="*/ 285083 w 515016"/>
                <a:gd name="connsiteY63" fmla="*/ 125749 h 632383"/>
                <a:gd name="connsiteX64" fmla="*/ 288417 w 515016"/>
                <a:gd name="connsiteY64" fmla="*/ 126701 h 632383"/>
                <a:gd name="connsiteX65" fmla="*/ 298799 w 515016"/>
                <a:gd name="connsiteY65" fmla="*/ 147466 h 632383"/>
                <a:gd name="connsiteX66" fmla="*/ 284036 w 515016"/>
                <a:gd name="connsiteY66" fmla="*/ 169659 h 632383"/>
                <a:gd name="connsiteX67" fmla="*/ 280892 w 515016"/>
                <a:gd name="connsiteY67" fmla="*/ 170326 h 632383"/>
                <a:gd name="connsiteX68" fmla="*/ 280321 w 515016"/>
                <a:gd name="connsiteY68" fmla="*/ 173469 h 632383"/>
                <a:gd name="connsiteX69" fmla="*/ 193643 w 515016"/>
                <a:gd name="connsiteY69" fmla="*/ 266528 h 632383"/>
                <a:gd name="connsiteX70" fmla="*/ 106966 w 515016"/>
                <a:gd name="connsiteY70" fmla="*/ 172802 h 632383"/>
                <a:gd name="connsiteX71" fmla="*/ 102013 w 515016"/>
                <a:gd name="connsiteY71" fmla="*/ 288531 h 632383"/>
                <a:gd name="connsiteX72" fmla="*/ 112204 w 515016"/>
                <a:gd name="connsiteY72" fmla="*/ 265766 h 632383"/>
                <a:gd name="connsiteX73" fmla="*/ 124777 w 515016"/>
                <a:gd name="connsiteY73" fmla="*/ 244907 h 632383"/>
                <a:gd name="connsiteX74" fmla="*/ 168974 w 515016"/>
                <a:gd name="connsiteY74" fmla="*/ 296532 h 632383"/>
                <a:gd name="connsiteX75" fmla="*/ 130778 w 515016"/>
                <a:gd name="connsiteY75" fmla="*/ 330917 h 632383"/>
                <a:gd name="connsiteX76" fmla="*/ 128016 w 515016"/>
                <a:gd name="connsiteY76" fmla="*/ 332060 h 632383"/>
                <a:gd name="connsiteX77" fmla="*/ 124682 w 515016"/>
                <a:gd name="connsiteY77" fmla="*/ 330155 h 632383"/>
                <a:gd name="connsiteX78" fmla="*/ 103061 w 515016"/>
                <a:gd name="connsiteY78" fmla="*/ 297008 h 632383"/>
                <a:gd name="connsiteX79" fmla="*/ 102013 w 515016"/>
                <a:gd name="connsiteY79" fmla="*/ 288531 h 632383"/>
                <a:gd name="connsiteX80" fmla="*/ 486442 w 515016"/>
                <a:gd name="connsiteY80" fmla="*/ 394830 h 632383"/>
                <a:gd name="connsiteX81" fmla="*/ 307943 w 515016"/>
                <a:gd name="connsiteY81" fmla="*/ 394830 h 632383"/>
                <a:gd name="connsiteX82" fmla="*/ 279368 w 515016"/>
                <a:gd name="connsiteY82" fmla="*/ 423405 h 632383"/>
                <a:gd name="connsiteX83" fmla="*/ 279368 w 515016"/>
                <a:gd name="connsiteY83" fmla="*/ 603809 h 632383"/>
                <a:gd name="connsiteX84" fmla="*/ 307943 w 515016"/>
                <a:gd name="connsiteY84" fmla="*/ 632384 h 632383"/>
                <a:gd name="connsiteX85" fmla="*/ 486442 w 515016"/>
                <a:gd name="connsiteY85" fmla="*/ 632384 h 632383"/>
                <a:gd name="connsiteX86" fmla="*/ 515017 w 515016"/>
                <a:gd name="connsiteY86" fmla="*/ 603809 h 632383"/>
                <a:gd name="connsiteX87" fmla="*/ 515017 w 515016"/>
                <a:gd name="connsiteY87" fmla="*/ 423405 h 632383"/>
                <a:gd name="connsiteX88" fmla="*/ 486442 w 515016"/>
                <a:gd name="connsiteY88" fmla="*/ 394830 h 632383"/>
                <a:gd name="connsiteX89" fmla="*/ 397192 w 515016"/>
                <a:gd name="connsiteY89" fmla="*/ 579044 h 632383"/>
                <a:gd name="connsiteX90" fmla="*/ 331756 w 515016"/>
                <a:gd name="connsiteY90" fmla="*/ 513607 h 632383"/>
                <a:gd name="connsiteX91" fmla="*/ 397192 w 515016"/>
                <a:gd name="connsiteY91" fmla="*/ 448170 h 632383"/>
                <a:gd name="connsiteX92" fmla="*/ 462629 w 515016"/>
                <a:gd name="connsiteY92" fmla="*/ 513607 h 632383"/>
                <a:gd name="connsiteX93" fmla="*/ 397192 w 515016"/>
                <a:gd name="connsiteY93" fmla="*/ 579044 h 632383"/>
                <a:gd name="connsiteX94" fmla="*/ 404241 w 515016"/>
                <a:gd name="connsiteY94" fmla="*/ 510178 h 632383"/>
                <a:gd name="connsiteX95" fmla="*/ 427101 w 515016"/>
                <a:gd name="connsiteY95" fmla="*/ 533609 h 632383"/>
                <a:gd name="connsiteX96" fmla="*/ 416909 w 515016"/>
                <a:gd name="connsiteY96" fmla="*/ 543611 h 632383"/>
                <a:gd name="connsiteX97" fmla="*/ 389954 w 515016"/>
                <a:gd name="connsiteY97" fmla="*/ 515988 h 632383"/>
                <a:gd name="connsiteX98" fmla="*/ 389954 w 515016"/>
                <a:gd name="connsiteY98" fmla="*/ 461124 h 632383"/>
                <a:gd name="connsiteX99" fmla="*/ 404241 w 515016"/>
                <a:gd name="connsiteY99" fmla="*/ 461124 h 632383"/>
                <a:gd name="connsiteX100" fmla="*/ 404241 w 515016"/>
                <a:gd name="connsiteY100" fmla="*/ 510178 h 63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15016" h="632383">
                  <a:moveTo>
                    <a:pt x="291465" y="303962"/>
                  </a:moveTo>
                  <a:lnTo>
                    <a:pt x="292608" y="302247"/>
                  </a:lnTo>
                  <a:cubicBezTo>
                    <a:pt x="295656" y="297580"/>
                    <a:pt x="296418" y="290627"/>
                    <a:pt x="294513" y="285293"/>
                  </a:cubicBezTo>
                  <a:cubicBezTo>
                    <a:pt x="294323" y="284816"/>
                    <a:pt x="290132" y="273291"/>
                    <a:pt x="283845" y="261385"/>
                  </a:cubicBezTo>
                  <a:cubicBezTo>
                    <a:pt x="277559" y="249383"/>
                    <a:pt x="270796" y="239763"/>
                    <a:pt x="270510" y="239382"/>
                  </a:cubicBezTo>
                  <a:cubicBezTo>
                    <a:pt x="269748" y="238334"/>
                    <a:pt x="268891" y="237382"/>
                    <a:pt x="267843" y="236620"/>
                  </a:cubicBezTo>
                  <a:cubicBezTo>
                    <a:pt x="277749" y="221380"/>
                    <a:pt x="284988" y="201854"/>
                    <a:pt x="289370" y="178232"/>
                  </a:cubicBezTo>
                  <a:cubicBezTo>
                    <a:pt x="300228" y="174422"/>
                    <a:pt x="307181" y="163849"/>
                    <a:pt x="308515" y="148418"/>
                  </a:cubicBezTo>
                  <a:cubicBezTo>
                    <a:pt x="310134" y="129559"/>
                    <a:pt x="301562" y="121939"/>
                    <a:pt x="294513" y="118796"/>
                  </a:cubicBezTo>
                  <a:lnTo>
                    <a:pt x="294513" y="118796"/>
                  </a:lnTo>
                  <a:cubicBezTo>
                    <a:pt x="294513" y="118700"/>
                    <a:pt x="306991" y="74600"/>
                    <a:pt x="274987" y="34880"/>
                  </a:cubicBezTo>
                  <a:cubicBezTo>
                    <a:pt x="262223" y="19069"/>
                    <a:pt x="240887" y="16307"/>
                    <a:pt x="240887" y="16307"/>
                  </a:cubicBezTo>
                  <a:cubicBezTo>
                    <a:pt x="240887" y="16307"/>
                    <a:pt x="234315" y="9639"/>
                    <a:pt x="218218" y="3924"/>
                  </a:cubicBezTo>
                  <a:cubicBezTo>
                    <a:pt x="202121" y="-1791"/>
                    <a:pt x="167354" y="-4077"/>
                    <a:pt x="130969" y="17259"/>
                  </a:cubicBezTo>
                  <a:cubicBezTo>
                    <a:pt x="78962" y="47739"/>
                    <a:pt x="93154" y="118129"/>
                    <a:pt x="93154" y="118129"/>
                  </a:cubicBezTo>
                  <a:lnTo>
                    <a:pt x="93250" y="118034"/>
                  </a:lnTo>
                  <a:cubicBezTo>
                    <a:pt x="93250" y="118034"/>
                    <a:pt x="93250" y="118034"/>
                    <a:pt x="93250" y="118129"/>
                  </a:cubicBezTo>
                  <a:cubicBezTo>
                    <a:pt x="86201" y="121177"/>
                    <a:pt x="77533" y="128797"/>
                    <a:pt x="79248" y="147752"/>
                  </a:cubicBezTo>
                  <a:cubicBezTo>
                    <a:pt x="80582" y="162992"/>
                    <a:pt x="87440" y="173660"/>
                    <a:pt x="98203" y="177470"/>
                  </a:cubicBezTo>
                  <a:cubicBezTo>
                    <a:pt x="102489" y="201473"/>
                    <a:pt x="109823" y="221189"/>
                    <a:pt x="119825" y="236620"/>
                  </a:cubicBezTo>
                  <a:cubicBezTo>
                    <a:pt x="118872" y="237382"/>
                    <a:pt x="117920" y="238334"/>
                    <a:pt x="117157" y="239382"/>
                  </a:cubicBezTo>
                  <a:cubicBezTo>
                    <a:pt x="116872" y="239763"/>
                    <a:pt x="110014" y="249479"/>
                    <a:pt x="103823" y="261385"/>
                  </a:cubicBezTo>
                  <a:cubicBezTo>
                    <a:pt x="97536" y="273386"/>
                    <a:pt x="93345" y="284816"/>
                    <a:pt x="93154" y="285293"/>
                  </a:cubicBezTo>
                  <a:cubicBezTo>
                    <a:pt x="91250" y="290531"/>
                    <a:pt x="92012" y="297485"/>
                    <a:pt x="95059" y="302247"/>
                  </a:cubicBezTo>
                  <a:lnTo>
                    <a:pt x="96298" y="304057"/>
                  </a:lnTo>
                  <a:cubicBezTo>
                    <a:pt x="46196" y="318154"/>
                    <a:pt x="0" y="350158"/>
                    <a:pt x="0" y="381114"/>
                  </a:cubicBezTo>
                  <a:lnTo>
                    <a:pt x="0" y="573138"/>
                  </a:lnTo>
                  <a:cubicBezTo>
                    <a:pt x="0" y="575805"/>
                    <a:pt x="2191" y="577901"/>
                    <a:pt x="4953" y="577901"/>
                  </a:cubicBezTo>
                  <a:lnTo>
                    <a:pt x="260318" y="577901"/>
                  </a:lnTo>
                  <a:lnTo>
                    <a:pt x="260318" y="423405"/>
                  </a:lnTo>
                  <a:cubicBezTo>
                    <a:pt x="260318" y="397116"/>
                    <a:pt x="281654" y="375780"/>
                    <a:pt x="307943" y="375780"/>
                  </a:cubicBezTo>
                  <a:lnTo>
                    <a:pt x="387096" y="375780"/>
                  </a:lnTo>
                  <a:cubicBezTo>
                    <a:pt x="382334" y="345967"/>
                    <a:pt x="338709" y="317106"/>
                    <a:pt x="291465" y="303962"/>
                  </a:cubicBezTo>
                  <a:close/>
                  <a:moveTo>
                    <a:pt x="275368" y="265766"/>
                  </a:moveTo>
                  <a:cubicBezTo>
                    <a:pt x="281369" y="277292"/>
                    <a:pt x="285560" y="288531"/>
                    <a:pt x="285560" y="288531"/>
                  </a:cubicBezTo>
                  <a:cubicBezTo>
                    <a:pt x="286417" y="291008"/>
                    <a:pt x="286036" y="294818"/>
                    <a:pt x="284607" y="297008"/>
                  </a:cubicBezTo>
                  <a:lnTo>
                    <a:pt x="262985" y="330155"/>
                  </a:lnTo>
                  <a:cubicBezTo>
                    <a:pt x="262128" y="331394"/>
                    <a:pt x="260890" y="332060"/>
                    <a:pt x="259652" y="332060"/>
                  </a:cubicBezTo>
                  <a:cubicBezTo>
                    <a:pt x="258699" y="332060"/>
                    <a:pt x="257747" y="331679"/>
                    <a:pt x="256889" y="330917"/>
                  </a:cubicBezTo>
                  <a:lnTo>
                    <a:pt x="218694" y="296532"/>
                  </a:lnTo>
                  <a:lnTo>
                    <a:pt x="262890" y="244907"/>
                  </a:lnTo>
                  <a:cubicBezTo>
                    <a:pt x="263271" y="245573"/>
                    <a:pt x="269558" y="254622"/>
                    <a:pt x="275368" y="265766"/>
                  </a:cubicBezTo>
                  <a:close/>
                  <a:moveTo>
                    <a:pt x="158401" y="269576"/>
                  </a:moveTo>
                  <a:cubicBezTo>
                    <a:pt x="168974" y="273958"/>
                    <a:pt x="180785" y="276149"/>
                    <a:pt x="193834" y="276149"/>
                  </a:cubicBezTo>
                  <a:cubicBezTo>
                    <a:pt x="206788" y="276149"/>
                    <a:pt x="218599" y="273863"/>
                    <a:pt x="229267" y="269481"/>
                  </a:cubicBezTo>
                  <a:lnTo>
                    <a:pt x="193834" y="310915"/>
                  </a:lnTo>
                  <a:lnTo>
                    <a:pt x="158401" y="269576"/>
                  </a:lnTo>
                  <a:close/>
                  <a:moveTo>
                    <a:pt x="106966" y="172802"/>
                  </a:moveTo>
                  <a:lnTo>
                    <a:pt x="106394" y="169659"/>
                  </a:lnTo>
                  <a:lnTo>
                    <a:pt x="103251" y="168992"/>
                  </a:lnTo>
                  <a:cubicBezTo>
                    <a:pt x="92488" y="166611"/>
                    <a:pt x="89345" y="155657"/>
                    <a:pt x="88583" y="146894"/>
                  </a:cubicBezTo>
                  <a:cubicBezTo>
                    <a:pt x="87058" y="129464"/>
                    <a:pt x="96012" y="126987"/>
                    <a:pt x="98965" y="126130"/>
                  </a:cubicBezTo>
                  <a:lnTo>
                    <a:pt x="102299" y="125177"/>
                  </a:lnTo>
                  <a:lnTo>
                    <a:pt x="102489" y="121748"/>
                  </a:lnTo>
                  <a:cubicBezTo>
                    <a:pt x="102775" y="116129"/>
                    <a:pt x="103442" y="110699"/>
                    <a:pt x="104489" y="105461"/>
                  </a:cubicBezTo>
                  <a:cubicBezTo>
                    <a:pt x="122301" y="100508"/>
                    <a:pt x="140970" y="85363"/>
                    <a:pt x="140970" y="85363"/>
                  </a:cubicBezTo>
                  <a:cubicBezTo>
                    <a:pt x="137827" y="100031"/>
                    <a:pt x="127540" y="109842"/>
                    <a:pt x="127540" y="109842"/>
                  </a:cubicBezTo>
                  <a:cubicBezTo>
                    <a:pt x="126492" y="111747"/>
                    <a:pt x="127826" y="114033"/>
                    <a:pt x="130016" y="114033"/>
                  </a:cubicBezTo>
                  <a:cubicBezTo>
                    <a:pt x="138113" y="114033"/>
                    <a:pt x="155067" y="112128"/>
                    <a:pt x="172022" y="109080"/>
                  </a:cubicBezTo>
                  <a:cubicBezTo>
                    <a:pt x="219266" y="100508"/>
                    <a:pt x="243935" y="70218"/>
                    <a:pt x="243935" y="70218"/>
                  </a:cubicBezTo>
                  <a:cubicBezTo>
                    <a:pt x="243935" y="70218"/>
                    <a:pt x="255842" y="72980"/>
                    <a:pt x="268224" y="85363"/>
                  </a:cubicBezTo>
                  <a:cubicBezTo>
                    <a:pt x="275368" y="92507"/>
                    <a:pt x="280702" y="101365"/>
                    <a:pt x="282988" y="105556"/>
                  </a:cubicBezTo>
                  <a:cubicBezTo>
                    <a:pt x="284036" y="110890"/>
                    <a:pt x="284702" y="116510"/>
                    <a:pt x="284988" y="122320"/>
                  </a:cubicBezTo>
                  <a:lnTo>
                    <a:pt x="285083" y="125749"/>
                  </a:lnTo>
                  <a:lnTo>
                    <a:pt x="288417" y="126701"/>
                  </a:lnTo>
                  <a:cubicBezTo>
                    <a:pt x="291370" y="127559"/>
                    <a:pt x="300323" y="130130"/>
                    <a:pt x="298799" y="147466"/>
                  </a:cubicBezTo>
                  <a:cubicBezTo>
                    <a:pt x="298037" y="156324"/>
                    <a:pt x="294799" y="167373"/>
                    <a:pt x="284036" y="169659"/>
                  </a:cubicBezTo>
                  <a:lnTo>
                    <a:pt x="280892" y="170326"/>
                  </a:lnTo>
                  <a:lnTo>
                    <a:pt x="280321" y="173469"/>
                  </a:lnTo>
                  <a:cubicBezTo>
                    <a:pt x="269748" y="235286"/>
                    <a:pt x="240602" y="266528"/>
                    <a:pt x="193643" y="266528"/>
                  </a:cubicBezTo>
                  <a:cubicBezTo>
                    <a:pt x="146685" y="266624"/>
                    <a:pt x="117443" y="235096"/>
                    <a:pt x="106966" y="172802"/>
                  </a:cubicBezTo>
                  <a:close/>
                  <a:moveTo>
                    <a:pt x="102013" y="288531"/>
                  </a:moveTo>
                  <a:cubicBezTo>
                    <a:pt x="102013" y="288531"/>
                    <a:pt x="106108" y="277292"/>
                    <a:pt x="112204" y="265766"/>
                  </a:cubicBezTo>
                  <a:cubicBezTo>
                    <a:pt x="118015" y="254622"/>
                    <a:pt x="124397" y="245573"/>
                    <a:pt x="124777" y="244907"/>
                  </a:cubicBezTo>
                  <a:lnTo>
                    <a:pt x="168974" y="296532"/>
                  </a:lnTo>
                  <a:lnTo>
                    <a:pt x="130778" y="330917"/>
                  </a:lnTo>
                  <a:cubicBezTo>
                    <a:pt x="129921" y="331679"/>
                    <a:pt x="128969" y="332060"/>
                    <a:pt x="128016" y="332060"/>
                  </a:cubicBezTo>
                  <a:cubicBezTo>
                    <a:pt x="126682" y="332060"/>
                    <a:pt x="125444" y="331394"/>
                    <a:pt x="124682" y="330155"/>
                  </a:cubicBezTo>
                  <a:lnTo>
                    <a:pt x="103061" y="297008"/>
                  </a:lnTo>
                  <a:cubicBezTo>
                    <a:pt x="101632" y="294818"/>
                    <a:pt x="101155" y="291008"/>
                    <a:pt x="102013" y="288531"/>
                  </a:cubicBezTo>
                  <a:close/>
                  <a:moveTo>
                    <a:pt x="486442" y="394830"/>
                  </a:moveTo>
                  <a:lnTo>
                    <a:pt x="307943" y="394830"/>
                  </a:lnTo>
                  <a:cubicBezTo>
                    <a:pt x="292227" y="394830"/>
                    <a:pt x="279368" y="407689"/>
                    <a:pt x="279368" y="423405"/>
                  </a:cubicBezTo>
                  <a:lnTo>
                    <a:pt x="279368" y="603809"/>
                  </a:lnTo>
                  <a:cubicBezTo>
                    <a:pt x="279368" y="619525"/>
                    <a:pt x="292227" y="632384"/>
                    <a:pt x="307943" y="632384"/>
                  </a:cubicBezTo>
                  <a:lnTo>
                    <a:pt x="486442" y="632384"/>
                  </a:lnTo>
                  <a:cubicBezTo>
                    <a:pt x="502158" y="632384"/>
                    <a:pt x="515017" y="619525"/>
                    <a:pt x="515017" y="603809"/>
                  </a:cubicBezTo>
                  <a:lnTo>
                    <a:pt x="515017" y="423405"/>
                  </a:lnTo>
                  <a:cubicBezTo>
                    <a:pt x="515017" y="407689"/>
                    <a:pt x="502158" y="394830"/>
                    <a:pt x="486442" y="394830"/>
                  </a:cubicBezTo>
                  <a:close/>
                  <a:moveTo>
                    <a:pt x="397192" y="579044"/>
                  </a:moveTo>
                  <a:cubicBezTo>
                    <a:pt x="361093" y="579044"/>
                    <a:pt x="331756" y="549707"/>
                    <a:pt x="331756" y="513607"/>
                  </a:cubicBezTo>
                  <a:cubicBezTo>
                    <a:pt x="331756" y="477507"/>
                    <a:pt x="361093" y="448170"/>
                    <a:pt x="397192" y="448170"/>
                  </a:cubicBezTo>
                  <a:cubicBezTo>
                    <a:pt x="433292" y="448170"/>
                    <a:pt x="462629" y="477507"/>
                    <a:pt x="462629" y="513607"/>
                  </a:cubicBezTo>
                  <a:cubicBezTo>
                    <a:pt x="462629" y="549707"/>
                    <a:pt x="433292" y="579044"/>
                    <a:pt x="397192" y="579044"/>
                  </a:cubicBezTo>
                  <a:close/>
                  <a:moveTo>
                    <a:pt x="404241" y="510178"/>
                  </a:moveTo>
                  <a:lnTo>
                    <a:pt x="427101" y="533609"/>
                  </a:lnTo>
                  <a:lnTo>
                    <a:pt x="416909" y="543611"/>
                  </a:lnTo>
                  <a:lnTo>
                    <a:pt x="389954" y="515988"/>
                  </a:lnTo>
                  <a:lnTo>
                    <a:pt x="389954" y="461124"/>
                  </a:lnTo>
                  <a:lnTo>
                    <a:pt x="404241" y="461124"/>
                  </a:lnTo>
                  <a:lnTo>
                    <a:pt x="404241" y="510178"/>
                  </a:lnTo>
                  <a:close/>
                </a:path>
              </a:pathLst>
            </a:custGeom>
            <a:solidFill>
              <a:srgbClr val="90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</p:grpSp>
      <p:cxnSp>
        <p:nvCxnSpPr>
          <p:cNvPr id="25" name="Gerade Verbindung mit Pfeil 24" descr="Test&#10;">
            <a:extLst>
              <a:ext uri="{FF2B5EF4-FFF2-40B4-BE49-F238E27FC236}">
                <a16:creationId xmlns:a16="http://schemas.microsoft.com/office/drawing/2014/main" id="{B2C9F0BB-6E72-6E58-3194-C45CF5D17E69}"/>
              </a:ext>
            </a:extLst>
          </p:cNvPr>
          <p:cNvCxnSpPr/>
          <p:nvPr/>
        </p:nvCxnSpPr>
        <p:spPr bwMode="gray">
          <a:xfrm>
            <a:off x="2124886" y="2110293"/>
            <a:ext cx="4924628" cy="0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6666CD89-255F-1045-49B6-255E93A03CC4}"/>
              </a:ext>
            </a:extLst>
          </p:cNvPr>
          <p:cNvSpPr txBox="1"/>
          <p:nvPr/>
        </p:nvSpPr>
        <p:spPr bwMode="gray">
          <a:xfrm>
            <a:off x="2360764" y="1567881"/>
            <a:ext cx="4452872" cy="6655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 dirty="0"/>
              <a:t>Informieren und fragen über </a:t>
            </a:r>
            <a:r>
              <a:rPr lang="de-DE" sz="1500" dirty="0">
                <a:hlinkClick r:id="rId2"/>
              </a:rPr>
              <a:t>Mandantenanschreiben</a:t>
            </a:r>
            <a:r>
              <a:rPr lang="de-DE" sz="1500" dirty="0"/>
              <a:t> </a:t>
            </a:r>
            <a:br>
              <a:rPr lang="de-DE" sz="1500" dirty="0"/>
            </a:br>
            <a:r>
              <a:rPr lang="de-DE" sz="1500" dirty="0"/>
              <a:t>Kinderdaten ab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DD1E9802-E14C-2CF6-D431-A804C83A6EA4}"/>
              </a:ext>
            </a:extLst>
          </p:cNvPr>
          <p:cNvCxnSpPr>
            <a:cxnSpLocks/>
          </p:cNvCxnSpPr>
          <p:nvPr/>
        </p:nvCxnSpPr>
        <p:spPr bwMode="gray">
          <a:xfrm>
            <a:off x="7856555" y="2594809"/>
            <a:ext cx="0" cy="1672600"/>
          </a:xfrm>
          <a:prstGeom prst="straightConnector1">
            <a:avLst/>
          </a:prstGeom>
          <a:ln w="635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C8DD3F67-AEA9-8EF0-F1D9-6D160E9E2E43}"/>
              </a:ext>
            </a:extLst>
          </p:cNvPr>
          <p:cNvSpPr txBox="1"/>
          <p:nvPr/>
        </p:nvSpPr>
        <p:spPr bwMode="gray">
          <a:xfrm>
            <a:off x="8143214" y="2842447"/>
            <a:ext cx="2813513" cy="11223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 dirty="0"/>
              <a:t>Datenerhebung</a:t>
            </a:r>
          </a:p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 dirty="0"/>
              <a:t> per </a:t>
            </a:r>
            <a:endParaRPr lang="de-DE" sz="1500" dirty="0">
              <a:cs typeface="Segoe UI"/>
            </a:endParaRPr>
          </a:p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 dirty="0">
                <a:hlinkClick r:id="rId3"/>
              </a:rPr>
              <a:t>Arbeitnehmer-Anschreiben</a:t>
            </a:r>
            <a:r>
              <a:rPr lang="de-DE" sz="1500" dirty="0"/>
              <a:t> </a:t>
            </a:r>
            <a:endParaRPr lang="de-DE" sz="1500"/>
          </a:p>
        </p:txBody>
      </p:sp>
      <p:pic>
        <p:nvPicPr>
          <p:cNvPr id="41" name="Grafik 40" descr="Marke 1 mit einfarbiger Füllung">
            <a:extLst>
              <a:ext uri="{FF2B5EF4-FFF2-40B4-BE49-F238E27FC236}">
                <a16:creationId xmlns:a16="http://schemas.microsoft.com/office/drawing/2014/main" id="{E32DD096-F580-4EEE-41AE-89BDFBA79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1304" y="1557322"/>
            <a:ext cx="327600" cy="327600"/>
          </a:xfrm>
          <a:prstGeom prst="rect">
            <a:avLst/>
          </a:prstGeom>
        </p:spPr>
      </p:pic>
      <p:pic>
        <p:nvPicPr>
          <p:cNvPr id="45" name="Grafik 44" descr="Marke 3 mit einfarbiger Füllung">
            <a:extLst>
              <a:ext uri="{FF2B5EF4-FFF2-40B4-BE49-F238E27FC236}">
                <a16:creationId xmlns:a16="http://schemas.microsoft.com/office/drawing/2014/main" id="{0A79BBF1-3D43-DE3F-7607-0BCA9B029C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6286" y="2567321"/>
            <a:ext cx="327600" cy="327600"/>
          </a:xfrm>
          <a:prstGeom prst="rect">
            <a:avLst/>
          </a:prstGeom>
        </p:spPr>
      </p:pic>
      <p:pic>
        <p:nvPicPr>
          <p:cNvPr id="51" name="Grafik 50" descr="Abzeichen mit einfarbiger Füllung">
            <a:extLst>
              <a:ext uri="{FF2B5EF4-FFF2-40B4-BE49-F238E27FC236}">
                <a16:creationId xmlns:a16="http://schemas.microsoft.com/office/drawing/2014/main" id="{63947DF9-3C43-B474-2E97-CB8DFEF774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50181" y="2842447"/>
            <a:ext cx="327600" cy="327600"/>
          </a:xfrm>
          <a:prstGeom prst="rect">
            <a:avLst/>
          </a:prstGeom>
        </p:spPr>
      </p:pic>
      <p:cxnSp>
        <p:nvCxnSpPr>
          <p:cNvPr id="67" name="Gerade Verbindung mit Pfeil 66" descr="Test&#10;">
            <a:extLst>
              <a:ext uri="{FF2B5EF4-FFF2-40B4-BE49-F238E27FC236}">
                <a16:creationId xmlns:a16="http://schemas.microsoft.com/office/drawing/2014/main" id="{9E98556B-2E07-1D35-3C55-7456A60A033F}"/>
              </a:ext>
            </a:extLst>
          </p:cNvPr>
          <p:cNvCxnSpPr>
            <a:cxnSpLocks/>
          </p:cNvCxnSpPr>
          <p:nvPr/>
        </p:nvCxnSpPr>
        <p:spPr bwMode="gray">
          <a:xfrm flipH="1">
            <a:off x="2124886" y="2366828"/>
            <a:ext cx="4878127" cy="0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>
            <a:extLst>
              <a:ext uri="{FF2B5EF4-FFF2-40B4-BE49-F238E27FC236}">
                <a16:creationId xmlns:a16="http://schemas.microsoft.com/office/drawing/2014/main" id="{672AADD1-C8C0-99EB-FF2B-D04EF2A2887E}"/>
              </a:ext>
            </a:extLst>
          </p:cNvPr>
          <p:cNvSpPr txBox="1"/>
          <p:nvPr/>
        </p:nvSpPr>
        <p:spPr bwMode="gray">
          <a:xfrm>
            <a:off x="2337513" y="2528005"/>
            <a:ext cx="4452872" cy="6655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/>
              <a:t>Arbeitgeber liefert Kinderdaten zurück</a:t>
            </a:r>
          </a:p>
        </p:txBody>
      </p:sp>
      <p:pic>
        <p:nvPicPr>
          <p:cNvPr id="71" name="Grafik 70" descr="Ein Bild, das Tisch enthält.&#10;&#10;Beschreibung automatisch generiert.">
            <a:extLst>
              <a:ext uri="{FF2B5EF4-FFF2-40B4-BE49-F238E27FC236}">
                <a16:creationId xmlns:a16="http://schemas.microsoft.com/office/drawing/2014/main" id="{4252491A-02DC-69FC-E9EC-F0D45ED0DB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289" y="3693963"/>
            <a:ext cx="4357224" cy="2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69D3E-87FF-4069-BF78-0BA8F871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60" y="108262"/>
            <a:ext cx="9045727" cy="1336477"/>
          </a:xfrm>
        </p:spPr>
        <p:txBody>
          <a:bodyPr/>
          <a:lstStyle/>
          <a:p>
            <a:r>
              <a:rPr lang="de-DE"/>
              <a:t>Prozess PUEG –mit Lohnsoftware &amp; Import/Export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5962FF-32F7-474F-939B-46DCF33D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20EB-BAD3-47AE-BC9B-195E9FC3FB73}" type="datetime1">
              <a:rPr lang="de-DE" smtClean="0"/>
              <a:t>28.07.2023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2F3BA9-FC0B-4177-91BF-296BB0C0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FFA8-16F3-4D16-935C-858579C7B661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2696B30A-07C8-4F15-8B30-720A0F12C1A2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/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61BA5C8-35D4-622D-250F-0C11866F2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59075" y="1625778"/>
            <a:ext cx="773981" cy="969031"/>
            <a:chOff x="2786935" y="2002267"/>
            <a:chExt cx="525947" cy="658490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95734E17-2F89-B332-3754-1FAA3E3912C8}"/>
                </a:ext>
              </a:extLst>
            </p:cNvPr>
            <p:cNvSpPr/>
            <p:nvPr/>
          </p:nvSpPr>
          <p:spPr bwMode="gray">
            <a:xfrm>
              <a:off x="2786935" y="2002267"/>
              <a:ext cx="525947" cy="658490"/>
            </a:xfrm>
            <a:custGeom>
              <a:avLst/>
              <a:gdLst>
                <a:gd name="connsiteX0" fmla="*/ 485966 w 533685"/>
                <a:gd name="connsiteY0" fmla="*/ 392621 h 668178"/>
                <a:gd name="connsiteX1" fmla="*/ 386810 w 533685"/>
                <a:gd name="connsiteY1" fmla="*/ 392621 h 668178"/>
                <a:gd name="connsiteX2" fmla="*/ 295180 w 533685"/>
                <a:gd name="connsiteY2" fmla="*/ 304895 h 668178"/>
                <a:gd name="connsiteX3" fmla="*/ 292703 w 533685"/>
                <a:gd name="connsiteY3" fmla="*/ 299466 h 668178"/>
                <a:gd name="connsiteX4" fmla="*/ 291275 w 533685"/>
                <a:gd name="connsiteY4" fmla="*/ 296513 h 668178"/>
                <a:gd name="connsiteX5" fmla="*/ 312134 w 533685"/>
                <a:gd name="connsiteY5" fmla="*/ 290703 h 668178"/>
                <a:gd name="connsiteX6" fmla="*/ 326612 w 533685"/>
                <a:gd name="connsiteY6" fmla="*/ 275844 h 668178"/>
                <a:gd name="connsiteX7" fmla="*/ 323850 w 533685"/>
                <a:gd name="connsiteY7" fmla="*/ 255175 h 668178"/>
                <a:gd name="connsiteX8" fmla="*/ 318707 w 533685"/>
                <a:gd name="connsiteY8" fmla="*/ 245459 h 668178"/>
                <a:gd name="connsiteX9" fmla="*/ 322707 w 533685"/>
                <a:gd name="connsiteY9" fmla="*/ 205930 h 668178"/>
                <a:gd name="connsiteX10" fmla="*/ 323183 w 533685"/>
                <a:gd name="connsiteY10" fmla="*/ 111633 h 668178"/>
                <a:gd name="connsiteX11" fmla="*/ 295656 w 533685"/>
                <a:gd name="connsiteY11" fmla="*/ 46196 h 668178"/>
                <a:gd name="connsiteX12" fmla="*/ 242030 w 533685"/>
                <a:gd name="connsiteY12" fmla="*/ 15907 h 668178"/>
                <a:gd name="connsiteX13" fmla="*/ 238315 w 533685"/>
                <a:gd name="connsiteY13" fmla="*/ 13716 h 668178"/>
                <a:gd name="connsiteX14" fmla="*/ 224600 w 533685"/>
                <a:gd name="connsiteY14" fmla="*/ 6953 h 668178"/>
                <a:gd name="connsiteX15" fmla="*/ 182499 w 533685"/>
                <a:gd name="connsiteY15" fmla="*/ 0 h 668178"/>
                <a:gd name="connsiteX16" fmla="*/ 129921 w 533685"/>
                <a:gd name="connsiteY16" fmla="*/ 12954 h 668178"/>
                <a:gd name="connsiteX17" fmla="*/ 79629 w 533685"/>
                <a:gd name="connsiteY17" fmla="*/ 62960 h 668178"/>
                <a:gd name="connsiteX18" fmla="*/ 59436 w 533685"/>
                <a:gd name="connsiteY18" fmla="*/ 124492 h 668178"/>
                <a:gd name="connsiteX19" fmla="*/ 63532 w 533685"/>
                <a:gd name="connsiteY19" fmla="*/ 205930 h 668178"/>
                <a:gd name="connsiteX20" fmla="*/ 67532 w 533685"/>
                <a:gd name="connsiteY20" fmla="*/ 245459 h 668178"/>
                <a:gd name="connsiteX21" fmla="*/ 62389 w 533685"/>
                <a:gd name="connsiteY21" fmla="*/ 255175 h 668178"/>
                <a:gd name="connsiteX22" fmla="*/ 59627 w 533685"/>
                <a:gd name="connsiteY22" fmla="*/ 275844 h 668178"/>
                <a:gd name="connsiteX23" fmla="*/ 74104 w 533685"/>
                <a:gd name="connsiteY23" fmla="*/ 290703 h 668178"/>
                <a:gd name="connsiteX24" fmla="*/ 96298 w 533685"/>
                <a:gd name="connsiteY24" fmla="*/ 296799 h 668178"/>
                <a:gd name="connsiteX25" fmla="*/ 95059 w 533685"/>
                <a:gd name="connsiteY25" fmla="*/ 299466 h 668178"/>
                <a:gd name="connsiteX26" fmla="*/ 92583 w 533685"/>
                <a:gd name="connsiteY26" fmla="*/ 304800 h 668178"/>
                <a:gd name="connsiteX27" fmla="*/ 0 w 533685"/>
                <a:gd name="connsiteY27" fmla="*/ 397478 h 668178"/>
                <a:gd name="connsiteX28" fmla="*/ 0 w 533685"/>
                <a:gd name="connsiteY28" fmla="*/ 589502 h 668178"/>
                <a:gd name="connsiteX29" fmla="*/ 23431 w 533685"/>
                <a:gd name="connsiteY29" fmla="*/ 613315 h 668178"/>
                <a:gd name="connsiteX30" fmla="*/ 259937 w 533685"/>
                <a:gd name="connsiteY30" fmla="*/ 613315 h 668178"/>
                <a:gd name="connsiteX31" fmla="*/ 259937 w 533685"/>
                <a:gd name="connsiteY31" fmla="*/ 620554 h 668178"/>
                <a:gd name="connsiteX32" fmla="*/ 307562 w 533685"/>
                <a:gd name="connsiteY32" fmla="*/ 668179 h 668178"/>
                <a:gd name="connsiteX33" fmla="*/ 486061 w 533685"/>
                <a:gd name="connsiteY33" fmla="*/ 668179 h 668178"/>
                <a:gd name="connsiteX34" fmla="*/ 533686 w 533685"/>
                <a:gd name="connsiteY34" fmla="*/ 620554 h 668178"/>
                <a:gd name="connsiteX35" fmla="*/ 533686 w 533685"/>
                <a:gd name="connsiteY35" fmla="*/ 440246 h 668178"/>
                <a:gd name="connsiteX36" fmla="*/ 485966 w 533685"/>
                <a:gd name="connsiteY36" fmla="*/ 392621 h 66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3685" h="668178">
                  <a:moveTo>
                    <a:pt x="485966" y="392621"/>
                  </a:moveTo>
                  <a:lnTo>
                    <a:pt x="386810" y="392621"/>
                  </a:lnTo>
                  <a:cubicBezTo>
                    <a:pt x="383381" y="353092"/>
                    <a:pt x="339090" y="320516"/>
                    <a:pt x="295180" y="304895"/>
                  </a:cubicBezTo>
                  <a:cubicBezTo>
                    <a:pt x="294418" y="303181"/>
                    <a:pt x="293560" y="301466"/>
                    <a:pt x="292703" y="299466"/>
                  </a:cubicBezTo>
                  <a:cubicBezTo>
                    <a:pt x="292227" y="298418"/>
                    <a:pt x="291751" y="297466"/>
                    <a:pt x="291275" y="296513"/>
                  </a:cubicBezTo>
                  <a:cubicBezTo>
                    <a:pt x="300704" y="294608"/>
                    <a:pt x="307753" y="292322"/>
                    <a:pt x="312134" y="290703"/>
                  </a:cubicBezTo>
                  <a:cubicBezTo>
                    <a:pt x="318992" y="288227"/>
                    <a:pt x="324326" y="282797"/>
                    <a:pt x="326612" y="275844"/>
                  </a:cubicBezTo>
                  <a:cubicBezTo>
                    <a:pt x="328898" y="268891"/>
                    <a:pt x="327946" y="261271"/>
                    <a:pt x="323850" y="255175"/>
                  </a:cubicBezTo>
                  <a:cubicBezTo>
                    <a:pt x="320135" y="249555"/>
                    <a:pt x="318897" y="246221"/>
                    <a:pt x="318707" y="245459"/>
                  </a:cubicBezTo>
                  <a:cubicBezTo>
                    <a:pt x="317183" y="237649"/>
                    <a:pt x="317278" y="232696"/>
                    <a:pt x="322707" y="205930"/>
                  </a:cubicBezTo>
                  <a:cubicBezTo>
                    <a:pt x="328898" y="174689"/>
                    <a:pt x="329089" y="142113"/>
                    <a:pt x="323183" y="111633"/>
                  </a:cubicBezTo>
                  <a:cubicBezTo>
                    <a:pt x="317754" y="83915"/>
                    <a:pt x="308801" y="62484"/>
                    <a:pt x="295656" y="46196"/>
                  </a:cubicBezTo>
                  <a:cubicBezTo>
                    <a:pt x="280987" y="28003"/>
                    <a:pt x="261176" y="16859"/>
                    <a:pt x="242030" y="15907"/>
                  </a:cubicBezTo>
                  <a:cubicBezTo>
                    <a:pt x="240887" y="15335"/>
                    <a:pt x="239363" y="14383"/>
                    <a:pt x="238315" y="13716"/>
                  </a:cubicBezTo>
                  <a:cubicBezTo>
                    <a:pt x="234220" y="11335"/>
                    <a:pt x="229648" y="8572"/>
                    <a:pt x="224600" y="6953"/>
                  </a:cubicBezTo>
                  <a:cubicBezTo>
                    <a:pt x="210312" y="2286"/>
                    <a:pt x="196120" y="0"/>
                    <a:pt x="182499" y="0"/>
                  </a:cubicBezTo>
                  <a:cubicBezTo>
                    <a:pt x="163830" y="0"/>
                    <a:pt x="146113" y="4382"/>
                    <a:pt x="129921" y="12954"/>
                  </a:cubicBezTo>
                  <a:cubicBezTo>
                    <a:pt x="109823" y="23622"/>
                    <a:pt x="92392" y="40958"/>
                    <a:pt x="79629" y="62960"/>
                  </a:cubicBezTo>
                  <a:cubicBezTo>
                    <a:pt x="69152" y="80962"/>
                    <a:pt x="62389" y="101727"/>
                    <a:pt x="59436" y="124492"/>
                  </a:cubicBezTo>
                  <a:cubicBezTo>
                    <a:pt x="56197" y="149543"/>
                    <a:pt x="57531" y="176117"/>
                    <a:pt x="63532" y="205930"/>
                  </a:cubicBezTo>
                  <a:cubicBezTo>
                    <a:pt x="68866" y="232696"/>
                    <a:pt x="69056" y="237554"/>
                    <a:pt x="67532" y="245459"/>
                  </a:cubicBezTo>
                  <a:cubicBezTo>
                    <a:pt x="67342" y="246221"/>
                    <a:pt x="66104" y="249555"/>
                    <a:pt x="62389" y="255175"/>
                  </a:cubicBezTo>
                  <a:cubicBezTo>
                    <a:pt x="58293" y="261366"/>
                    <a:pt x="57341" y="268891"/>
                    <a:pt x="59627" y="275844"/>
                  </a:cubicBezTo>
                  <a:cubicBezTo>
                    <a:pt x="61913" y="282797"/>
                    <a:pt x="67151" y="288227"/>
                    <a:pt x="74104" y="290703"/>
                  </a:cubicBezTo>
                  <a:cubicBezTo>
                    <a:pt x="78772" y="292418"/>
                    <a:pt x="86296" y="294799"/>
                    <a:pt x="96298" y="296799"/>
                  </a:cubicBezTo>
                  <a:cubicBezTo>
                    <a:pt x="95821" y="297656"/>
                    <a:pt x="95441" y="298609"/>
                    <a:pt x="95059" y="299466"/>
                  </a:cubicBezTo>
                  <a:cubicBezTo>
                    <a:pt x="94202" y="301371"/>
                    <a:pt x="93345" y="303181"/>
                    <a:pt x="92583" y="304800"/>
                  </a:cubicBezTo>
                  <a:cubicBezTo>
                    <a:pt x="46482" y="321183"/>
                    <a:pt x="0" y="355854"/>
                    <a:pt x="0" y="397478"/>
                  </a:cubicBezTo>
                  <a:lnTo>
                    <a:pt x="0" y="589502"/>
                  </a:lnTo>
                  <a:cubicBezTo>
                    <a:pt x="0" y="602647"/>
                    <a:pt x="10573" y="613315"/>
                    <a:pt x="23431" y="613315"/>
                  </a:cubicBezTo>
                  <a:lnTo>
                    <a:pt x="259937" y="613315"/>
                  </a:lnTo>
                  <a:lnTo>
                    <a:pt x="259937" y="620554"/>
                  </a:lnTo>
                  <a:cubicBezTo>
                    <a:pt x="259937" y="646843"/>
                    <a:pt x="281273" y="668179"/>
                    <a:pt x="307562" y="668179"/>
                  </a:cubicBezTo>
                  <a:lnTo>
                    <a:pt x="486061" y="668179"/>
                  </a:lnTo>
                  <a:cubicBezTo>
                    <a:pt x="512350" y="668179"/>
                    <a:pt x="533686" y="646843"/>
                    <a:pt x="533686" y="620554"/>
                  </a:cubicBezTo>
                  <a:lnTo>
                    <a:pt x="533686" y="440246"/>
                  </a:lnTo>
                  <a:cubicBezTo>
                    <a:pt x="533591" y="413956"/>
                    <a:pt x="512254" y="392621"/>
                    <a:pt x="485966" y="39262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F82ACB60-DD2D-4B26-8533-9F0870C12BED}"/>
                </a:ext>
              </a:extLst>
            </p:cNvPr>
            <p:cNvSpPr/>
            <p:nvPr/>
          </p:nvSpPr>
          <p:spPr bwMode="gray">
            <a:xfrm>
              <a:off x="2805614" y="2021094"/>
              <a:ext cx="488493" cy="620984"/>
            </a:xfrm>
            <a:custGeom>
              <a:avLst/>
              <a:gdLst>
                <a:gd name="connsiteX0" fmla="*/ 270700 w 495680"/>
                <a:gd name="connsiteY0" fmla="*/ 375041 h 630120"/>
                <a:gd name="connsiteX1" fmla="*/ 271463 w 495680"/>
                <a:gd name="connsiteY1" fmla="*/ 370755 h 630120"/>
                <a:gd name="connsiteX2" fmla="*/ 263176 w 495680"/>
                <a:gd name="connsiteY2" fmla="*/ 342656 h 630120"/>
                <a:gd name="connsiteX3" fmla="*/ 267748 w 495680"/>
                <a:gd name="connsiteY3" fmla="*/ 330178 h 630120"/>
                <a:gd name="connsiteX4" fmla="*/ 278130 w 495680"/>
                <a:gd name="connsiteY4" fmla="*/ 323320 h 630120"/>
                <a:gd name="connsiteX5" fmla="*/ 264890 w 495680"/>
                <a:gd name="connsiteY5" fmla="*/ 306556 h 630120"/>
                <a:gd name="connsiteX6" fmla="*/ 261938 w 495680"/>
                <a:gd name="connsiteY6" fmla="*/ 300079 h 630120"/>
                <a:gd name="connsiteX7" fmla="*/ 256603 w 495680"/>
                <a:gd name="connsiteY7" fmla="*/ 288554 h 630120"/>
                <a:gd name="connsiteX8" fmla="*/ 244793 w 495680"/>
                <a:gd name="connsiteY8" fmla="*/ 266647 h 630120"/>
                <a:gd name="connsiteX9" fmla="*/ 240411 w 495680"/>
                <a:gd name="connsiteY9" fmla="*/ 262360 h 630120"/>
                <a:gd name="connsiteX10" fmla="*/ 286798 w 495680"/>
                <a:gd name="connsiteY10" fmla="*/ 253788 h 630120"/>
                <a:gd name="connsiteX11" fmla="*/ 289084 w 495680"/>
                <a:gd name="connsiteY11" fmla="*/ 246549 h 630120"/>
                <a:gd name="connsiteX12" fmla="*/ 281178 w 495680"/>
                <a:gd name="connsiteY12" fmla="*/ 230070 h 630120"/>
                <a:gd name="connsiteX13" fmla="*/ 285179 w 495680"/>
                <a:gd name="connsiteY13" fmla="*/ 183112 h 630120"/>
                <a:gd name="connsiteX14" fmla="*/ 285655 w 495680"/>
                <a:gd name="connsiteY14" fmla="*/ 96244 h 630120"/>
                <a:gd name="connsiteX15" fmla="*/ 261938 w 495680"/>
                <a:gd name="connsiteY15" fmla="*/ 39094 h 630120"/>
                <a:gd name="connsiteX16" fmla="*/ 220504 w 495680"/>
                <a:gd name="connsiteY16" fmla="*/ 15853 h 630120"/>
                <a:gd name="connsiteX17" fmla="*/ 199835 w 495680"/>
                <a:gd name="connsiteY17" fmla="*/ 6043 h 630120"/>
                <a:gd name="connsiteX18" fmla="*/ 120015 w 495680"/>
                <a:gd name="connsiteY18" fmla="*/ 10710 h 630120"/>
                <a:gd name="connsiteX19" fmla="*/ 77248 w 495680"/>
                <a:gd name="connsiteY19" fmla="*/ 53477 h 630120"/>
                <a:gd name="connsiteX20" fmla="*/ 59531 w 495680"/>
                <a:gd name="connsiteY20" fmla="*/ 107865 h 630120"/>
                <a:gd name="connsiteX21" fmla="*/ 63437 w 495680"/>
                <a:gd name="connsiteY21" fmla="*/ 183208 h 630120"/>
                <a:gd name="connsiteX22" fmla="*/ 67437 w 495680"/>
                <a:gd name="connsiteY22" fmla="*/ 230166 h 630120"/>
                <a:gd name="connsiteX23" fmla="*/ 59531 w 495680"/>
                <a:gd name="connsiteY23" fmla="*/ 246644 h 630120"/>
                <a:gd name="connsiteX24" fmla="*/ 61817 w 495680"/>
                <a:gd name="connsiteY24" fmla="*/ 253883 h 630120"/>
                <a:gd name="connsiteX25" fmla="*/ 109633 w 495680"/>
                <a:gd name="connsiteY25" fmla="*/ 262551 h 630120"/>
                <a:gd name="connsiteX26" fmla="*/ 105347 w 495680"/>
                <a:gd name="connsiteY26" fmla="*/ 266837 h 630120"/>
                <a:gd name="connsiteX27" fmla="*/ 93536 w 495680"/>
                <a:gd name="connsiteY27" fmla="*/ 288745 h 630120"/>
                <a:gd name="connsiteX28" fmla="*/ 87821 w 495680"/>
                <a:gd name="connsiteY28" fmla="*/ 301127 h 630120"/>
                <a:gd name="connsiteX29" fmla="*/ 87058 w 495680"/>
                <a:gd name="connsiteY29" fmla="*/ 302841 h 630120"/>
                <a:gd name="connsiteX30" fmla="*/ 70676 w 495680"/>
                <a:gd name="connsiteY30" fmla="*/ 324082 h 630120"/>
                <a:gd name="connsiteX31" fmla="*/ 80963 w 495680"/>
                <a:gd name="connsiteY31" fmla="*/ 330464 h 630120"/>
                <a:gd name="connsiteX32" fmla="*/ 85534 w 495680"/>
                <a:gd name="connsiteY32" fmla="*/ 342942 h 630120"/>
                <a:gd name="connsiteX33" fmla="*/ 77248 w 495680"/>
                <a:gd name="connsiteY33" fmla="*/ 371040 h 630120"/>
                <a:gd name="connsiteX34" fmla="*/ 78010 w 495680"/>
                <a:gd name="connsiteY34" fmla="*/ 375327 h 630120"/>
                <a:gd name="connsiteX35" fmla="*/ 174593 w 495680"/>
                <a:gd name="connsiteY35" fmla="*/ 519345 h 630120"/>
                <a:gd name="connsiteX36" fmla="*/ 241840 w 495680"/>
                <a:gd name="connsiteY36" fmla="*/ 416380 h 630120"/>
                <a:gd name="connsiteX37" fmla="*/ 268891 w 495680"/>
                <a:gd name="connsiteY37" fmla="*/ 378375 h 630120"/>
                <a:gd name="connsiteX38" fmla="*/ 270700 w 495680"/>
                <a:gd name="connsiteY38" fmla="*/ 375041 h 630120"/>
                <a:gd name="connsiteX39" fmla="*/ 247841 w 495680"/>
                <a:gd name="connsiteY39" fmla="*/ 292459 h 630120"/>
                <a:gd name="connsiteX40" fmla="*/ 255175 w 495680"/>
                <a:gd name="connsiteY40" fmla="*/ 308366 h 630120"/>
                <a:gd name="connsiteX41" fmla="*/ 256508 w 495680"/>
                <a:gd name="connsiteY41" fmla="*/ 311224 h 630120"/>
                <a:gd name="connsiteX42" fmla="*/ 256699 w 495680"/>
                <a:gd name="connsiteY42" fmla="*/ 319987 h 630120"/>
                <a:gd name="connsiteX43" fmla="*/ 251555 w 495680"/>
                <a:gd name="connsiteY43" fmla="*/ 332750 h 630120"/>
                <a:gd name="connsiteX44" fmla="*/ 245840 w 495680"/>
                <a:gd name="connsiteY44" fmla="*/ 346847 h 630120"/>
                <a:gd name="connsiteX45" fmla="*/ 240221 w 495680"/>
                <a:gd name="connsiteY45" fmla="*/ 348562 h 630120"/>
                <a:gd name="connsiteX46" fmla="*/ 200692 w 495680"/>
                <a:gd name="connsiteY46" fmla="*/ 319225 h 630120"/>
                <a:gd name="connsiteX47" fmla="*/ 236887 w 495680"/>
                <a:gd name="connsiteY47" fmla="*/ 271981 h 630120"/>
                <a:gd name="connsiteX48" fmla="*/ 237744 w 495680"/>
                <a:gd name="connsiteY48" fmla="*/ 273314 h 630120"/>
                <a:gd name="connsiteX49" fmla="*/ 247841 w 495680"/>
                <a:gd name="connsiteY49" fmla="*/ 292459 h 630120"/>
                <a:gd name="connsiteX50" fmla="*/ 128016 w 495680"/>
                <a:gd name="connsiteY50" fmla="*/ 253216 h 630120"/>
                <a:gd name="connsiteX51" fmla="*/ 128016 w 495680"/>
                <a:gd name="connsiteY51" fmla="*/ 253216 h 630120"/>
                <a:gd name="connsiteX52" fmla="*/ 174308 w 495680"/>
                <a:gd name="connsiteY52" fmla="*/ 273505 h 630120"/>
                <a:gd name="connsiteX53" fmla="*/ 202311 w 495680"/>
                <a:gd name="connsiteY53" fmla="*/ 265694 h 630120"/>
                <a:gd name="connsiteX54" fmla="*/ 221171 w 495680"/>
                <a:gd name="connsiteY54" fmla="*/ 252645 h 630120"/>
                <a:gd name="connsiteX55" fmla="*/ 221171 w 495680"/>
                <a:gd name="connsiteY55" fmla="*/ 276648 h 630120"/>
                <a:gd name="connsiteX56" fmla="*/ 177832 w 495680"/>
                <a:gd name="connsiteY56" fmla="*/ 332845 h 630120"/>
                <a:gd name="connsiteX57" fmla="*/ 174879 w 495680"/>
                <a:gd name="connsiteY57" fmla="*/ 334369 h 630120"/>
                <a:gd name="connsiteX58" fmla="*/ 171926 w 495680"/>
                <a:gd name="connsiteY58" fmla="*/ 332845 h 630120"/>
                <a:gd name="connsiteX59" fmla="*/ 128302 w 495680"/>
                <a:gd name="connsiteY59" fmla="*/ 276838 h 630120"/>
                <a:gd name="connsiteX60" fmla="*/ 128016 w 495680"/>
                <a:gd name="connsiteY60" fmla="*/ 253216 h 630120"/>
                <a:gd name="connsiteX61" fmla="*/ 106680 w 495680"/>
                <a:gd name="connsiteY61" fmla="*/ 118057 h 630120"/>
                <a:gd name="connsiteX62" fmla="*/ 127921 w 495680"/>
                <a:gd name="connsiteY62" fmla="*/ 110913 h 630120"/>
                <a:gd name="connsiteX63" fmla="*/ 170593 w 495680"/>
                <a:gd name="connsiteY63" fmla="*/ 92910 h 630120"/>
                <a:gd name="connsiteX64" fmla="*/ 209264 w 495680"/>
                <a:gd name="connsiteY64" fmla="*/ 66526 h 630120"/>
                <a:gd name="connsiteX65" fmla="*/ 230600 w 495680"/>
                <a:gd name="connsiteY65" fmla="*/ 100340 h 630120"/>
                <a:gd name="connsiteX66" fmla="*/ 245745 w 495680"/>
                <a:gd name="connsiteY66" fmla="*/ 113580 h 630120"/>
                <a:gd name="connsiteX67" fmla="*/ 257556 w 495680"/>
                <a:gd name="connsiteY67" fmla="*/ 121105 h 630120"/>
                <a:gd name="connsiteX68" fmla="*/ 260795 w 495680"/>
                <a:gd name="connsiteY68" fmla="*/ 122819 h 630120"/>
                <a:gd name="connsiteX69" fmla="*/ 264128 w 495680"/>
                <a:gd name="connsiteY69" fmla="*/ 123867 h 630120"/>
                <a:gd name="connsiteX70" fmla="*/ 274320 w 495680"/>
                <a:gd name="connsiteY70" fmla="*/ 144631 h 630120"/>
                <a:gd name="connsiteX71" fmla="*/ 260223 w 495680"/>
                <a:gd name="connsiteY71" fmla="*/ 166539 h 630120"/>
                <a:gd name="connsiteX72" fmla="*/ 257366 w 495680"/>
                <a:gd name="connsiteY72" fmla="*/ 167301 h 630120"/>
                <a:gd name="connsiteX73" fmla="*/ 256794 w 495680"/>
                <a:gd name="connsiteY73" fmla="*/ 170254 h 630120"/>
                <a:gd name="connsiteX74" fmla="*/ 174308 w 495680"/>
                <a:gd name="connsiteY74" fmla="*/ 264075 h 630120"/>
                <a:gd name="connsiteX75" fmla="*/ 91821 w 495680"/>
                <a:gd name="connsiteY75" fmla="*/ 170254 h 630120"/>
                <a:gd name="connsiteX76" fmla="*/ 91249 w 495680"/>
                <a:gd name="connsiteY76" fmla="*/ 167301 h 630120"/>
                <a:gd name="connsiteX77" fmla="*/ 88392 w 495680"/>
                <a:gd name="connsiteY77" fmla="*/ 166539 h 630120"/>
                <a:gd name="connsiteX78" fmla="*/ 74295 w 495680"/>
                <a:gd name="connsiteY78" fmla="*/ 144631 h 630120"/>
                <a:gd name="connsiteX79" fmla="*/ 84487 w 495680"/>
                <a:gd name="connsiteY79" fmla="*/ 123867 h 630120"/>
                <a:gd name="connsiteX80" fmla="*/ 106680 w 495680"/>
                <a:gd name="connsiteY80" fmla="*/ 118057 h 630120"/>
                <a:gd name="connsiteX81" fmla="*/ 93250 w 495680"/>
                <a:gd name="connsiteY81" fmla="*/ 311319 h 630120"/>
                <a:gd name="connsiteX82" fmla="*/ 94583 w 495680"/>
                <a:gd name="connsiteY82" fmla="*/ 308461 h 630120"/>
                <a:gd name="connsiteX83" fmla="*/ 101918 w 495680"/>
                <a:gd name="connsiteY83" fmla="*/ 292555 h 630120"/>
                <a:gd name="connsiteX84" fmla="*/ 111443 w 495680"/>
                <a:gd name="connsiteY84" fmla="*/ 274552 h 630120"/>
                <a:gd name="connsiteX85" fmla="*/ 112967 w 495680"/>
                <a:gd name="connsiteY85" fmla="*/ 271981 h 630120"/>
                <a:gd name="connsiteX86" fmla="*/ 149162 w 495680"/>
                <a:gd name="connsiteY86" fmla="*/ 319225 h 630120"/>
                <a:gd name="connsiteX87" fmla="*/ 110299 w 495680"/>
                <a:gd name="connsiteY87" fmla="*/ 347990 h 630120"/>
                <a:gd name="connsiteX88" fmla="*/ 104013 w 495680"/>
                <a:gd name="connsiteY88" fmla="*/ 346942 h 630120"/>
                <a:gd name="connsiteX89" fmla="*/ 93154 w 495680"/>
                <a:gd name="connsiteY89" fmla="*/ 319987 h 630120"/>
                <a:gd name="connsiteX90" fmla="*/ 93250 w 495680"/>
                <a:gd name="connsiteY90" fmla="*/ 311319 h 630120"/>
                <a:gd name="connsiteX91" fmla="*/ 130874 w 495680"/>
                <a:gd name="connsiteY91" fmla="*/ 344656 h 630120"/>
                <a:gd name="connsiteX92" fmla="*/ 155067 w 495680"/>
                <a:gd name="connsiteY92" fmla="*/ 326749 h 630120"/>
                <a:gd name="connsiteX93" fmla="*/ 156400 w 495680"/>
                <a:gd name="connsiteY93" fmla="*/ 328464 h 630120"/>
                <a:gd name="connsiteX94" fmla="*/ 156400 w 495680"/>
                <a:gd name="connsiteY94" fmla="*/ 328464 h 630120"/>
                <a:gd name="connsiteX95" fmla="*/ 160877 w 495680"/>
                <a:gd name="connsiteY95" fmla="*/ 334179 h 630120"/>
                <a:gd name="connsiteX96" fmla="*/ 167354 w 495680"/>
                <a:gd name="connsiteY96" fmla="*/ 344466 h 630120"/>
                <a:gd name="connsiteX97" fmla="*/ 169450 w 495680"/>
                <a:gd name="connsiteY97" fmla="*/ 356467 h 630120"/>
                <a:gd name="connsiteX98" fmla="*/ 169450 w 495680"/>
                <a:gd name="connsiteY98" fmla="*/ 491627 h 630120"/>
                <a:gd name="connsiteX99" fmla="*/ 122777 w 495680"/>
                <a:gd name="connsiteY99" fmla="*/ 350657 h 630120"/>
                <a:gd name="connsiteX100" fmla="*/ 130874 w 495680"/>
                <a:gd name="connsiteY100" fmla="*/ 344656 h 630120"/>
                <a:gd name="connsiteX101" fmla="*/ 178975 w 495680"/>
                <a:gd name="connsiteY101" fmla="*/ 491818 h 630120"/>
                <a:gd name="connsiteX102" fmla="*/ 178975 w 495680"/>
                <a:gd name="connsiteY102" fmla="*/ 356182 h 630120"/>
                <a:gd name="connsiteX103" fmla="*/ 182023 w 495680"/>
                <a:gd name="connsiteY103" fmla="*/ 344275 h 630120"/>
                <a:gd name="connsiteX104" fmla="*/ 193358 w 495680"/>
                <a:gd name="connsiteY104" fmla="*/ 328559 h 630120"/>
                <a:gd name="connsiteX105" fmla="*/ 194786 w 495680"/>
                <a:gd name="connsiteY105" fmla="*/ 326749 h 630120"/>
                <a:gd name="connsiteX106" fmla="*/ 213074 w 495680"/>
                <a:gd name="connsiteY106" fmla="*/ 340370 h 630120"/>
                <a:gd name="connsiteX107" fmla="*/ 221266 w 495680"/>
                <a:gd name="connsiteY107" fmla="*/ 346466 h 630120"/>
                <a:gd name="connsiteX108" fmla="*/ 178975 w 495680"/>
                <a:gd name="connsiteY108" fmla="*/ 491818 h 630120"/>
                <a:gd name="connsiteX109" fmla="*/ 276511 w 495680"/>
                <a:gd name="connsiteY109" fmla="*/ 306271 h 630120"/>
                <a:gd name="connsiteX110" fmla="*/ 348615 w 495680"/>
                <a:gd name="connsiteY110" fmla="*/ 373517 h 630120"/>
                <a:gd name="connsiteX111" fmla="*/ 288512 w 495680"/>
                <a:gd name="connsiteY111" fmla="*/ 373517 h 630120"/>
                <a:gd name="connsiteX112" fmla="*/ 280797 w 495680"/>
                <a:gd name="connsiteY112" fmla="*/ 374279 h 630120"/>
                <a:gd name="connsiteX113" fmla="*/ 280511 w 495680"/>
                <a:gd name="connsiteY113" fmla="*/ 368088 h 630120"/>
                <a:gd name="connsiteX114" fmla="*/ 272224 w 495680"/>
                <a:gd name="connsiteY114" fmla="*/ 339989 h 630120"/>
                <a:gd name="connsiteX115" fmla="*/ 272891 w 495680"/>
                <a:gd name="connsiteY115" fmla="*/ 338084 h 630120"/>
                <a:gd name="connsiteX116" fmla="*/ 283178 w 495680"/>
                <a:gd name="connsiteY116" fmla="*/ 331226 h 630120"/>
                <a:gd name="connsiteX117" fmla="*/ 287179 w 495680"/>
                <a:gd name="connsiteY117" fmla="*/ 325035 h 630120"/>
                <a:gd name="connsiteX118" fmla="*/ 285369 w 495680"/>
                <a:gd name="connsiteY118" fmla="*/ 317891 h 630120"/>
                <a:gd name="connsiteX119" fmla="*/ 276511 w 495680"/>
                <a:gd name="connsiteY119" fmla="*/ 306271 h 630120"/>
                <a:gd name="connsiteX120" fmla="*/ 179451 w 495680"/>
                <a:gd name="connsiteY120" fmla="*/ 529346 h 630120"/>
                <a:gd name="connsiteX121" fmla="*/ 240887 w 495680"/>
                <a:gd name="connsiteY121" fmla="*/ 433525 h 630120"/>
                <a:gd name="connsiteX122" fmla="*/ 240887 w 495680"/>
                <a:gd name="connsiteY122" fmla="*/ 575161 h 630120"/>
                <a:gd name="connsiteX123" fmla="*/ 185071 w 495680"/>
                <a:gd name="connsiteY123" fmla="*/ 575161 h 630120"/>
                <a:gd name="connsiteX124" fmla="*/ 182975 w 495680"/>
                <a:gd name="connsiteY124" fmla="*/ 538585 h 630120"/>
                <a:gd name="connsiteX125" fmla="*/ 179451 w 495680"/>
                <a:gd name="connsiteY125" fmla="*/ 529346 h 630120"/>
                <a:gd name="connsiteX126" fmla="*/ 173831 w 495680"/>
                <a:gd name="connsiteY126" fmla="*/ 540871 h 630120"/>
                <a:gd name="connsiteX127" fmla="*/ 175641 w 495680"/>
                <a:gd name="connsiteY127" fmla="*/ 575161 h 630120"/>
                <a:gd name="connsiteX128" fmla="*/ 4381 w 495680"/>
                <a:gd name="connsiteY128" fmla="*/ 575161 h 630120"/>
                <a:gd name="connsiteX129" fmla="*/ 0 w 495680"/>
                <a:gd name="connsiteY129" fmla="*/ 570399 h 630120"/>
                <a:gd name="connsiteX130" fmla="*/ 0 w 495680"/>
                <a:gd name="connsiteY130" fmla="*/ 378375 h 630120"/>
                <a:gd name="connsiteX131" fmla="*/ 71247 w 495680"/>
                <a:gd name="connsiteY131" fmla="*/ 307033 h 630120"/>
                <a:gd name="connsiteX132" fmla="*/ 62865 w 495680"/>
                <a:gd name="connsiteY132" fmla="*/ 317891 h 630120"/>
                <a:gd name="connsiteX133" fmla="*/ 61055 w 495680"/>
                <a:gd name="connsiteY133" fmla="*/ 325035 h 630120"/>
                <a:gd name="connsiteX134" fmla="*/ 65056 w 495680"/>
                <a:gd name="connsiteY134" fmla="*/ 331226 h 630120"/>
                <a:gd name="connsiteX135" fmla="*/ 75438 w 495680"/>
                <a:gd name="connsiteY135" fmla="*/ 338084 h 630120"/>
                <a:gd name="connsiteX136" fmla="*/ 76105 w 495680"/>
                <a:gd name="connsiteY136" fmla="*/ 339989 h 630120"/>
                <a:gd name="connsiteX137" fmla="*/ 67818 w 495680"/>
                <a:gd name="connsiteY137" fmla="*/ 368088 h 630120"/>
                <a:gd name="connsiteX138" fmla="*/ 70009 w 495680"/>
                <a:gd name="connsiteY138" fmla="*/ 380661 h 630120"/>
                <a:gd name="connsiteX139" fmla="*/ 173831 w 495680"/>
                <a:gd name="connsiteY139" fmla="*/ 540871 h 630120"/>
                <a:gd name="connsiteX140" fmla="*/ 467011 w 495680"/>
                <a:gd name="connsiteY140" fmla="*/ 392567 h 630120"/>
                <a:gd name="connsiteX141" fmla="*/ 288608 w 495680"/>
                <a:gd name="connsiteY141" fmla="*/ 392567 h 630120"/>
                <a:gd name="connsiteX142" fmla="*/ 260033 w 495680"/>
                <a:gd name="connsiteY142" fmla="*/ 421142 h 630120"/>
                <a:gd name="connsiteX143" fmla="*/ 260033 w 495680"/>
                <a:gd name="connsiteY143" fmla="*/ 601546 h 630120"/>
                <a:gd name="connsiteX144" fmla="*/ 288608 w 495680"/>
                <a:gd name="connsiteY144" fmla="*/ 630121 h 630120"/>
                <a:gd name="connsiteX145" fmla="*/ 467106 w 495680"/>
                <a:gd name="connsiteY145" fmla="*/ 630121 h 630120"/>
                <a:gd name="connsiteX146" fmla="*/ 495681 w 495680"/>
                <a:gd name="connsiteY146" fmla="*/ 601546 h 630120"/>
                <a:gd name="connsiteX147" fmla="*/ 495681 w 495680"/>
                <a:gd name="connsiteY147" fmla="*/ 421142 h 630120"/>
                <a:gd name="connsiteX148" fmla="*/ 467011 w 495680"/>
                <a:gd name="connsiteY148" fmla="*/ 392567 h 630120"/>
                <a:gd name="connsiteX149" fmla="*/ 342043 w 495680"/>
                <a:gd name="connsiteY149" fmla="*/ 547158 h 630120"/>
                <a:gd name="connsiteX150" fmla="*/ 334137 w 495680"/>
                <a:gd name="connsiteY150" fmla="*/ 555349 h 630120"/>
                <a:gd name="connsiteX151" fmla="*/ 322612 w 495680"/>
                <a:gd name="connsiteY151" fmla="*/ 559921 h 630120"/>
                <a:gd name="connsiteX152" fmla="*/ 308896 w 495680"/>
                <a:gd name="connsiteY152" fmla="*/ 561350 h 630120"/>
                <a:gd name="connsiteX153" fmla="*/ 302990 w 495680"/>
                <a:gd name="connsiteY153" fmla="*/ 560969 h 630120"/>
                <a:gd name="connsiteX154" fmla="*/ 295751 w 495680"/>
                <a:gd name="connsiteY154" fmla="*/ 559921 h 630120"/>
                <a:gd name="connsiteX155" fmla="*/ 288798 w 495680"/>
                <a:gd name="connsiteY155" fmla="*/ 558207 h 630120"/>
                <a:gd name="connsiteX156" fmla="*/ 283464 w 495680"/>
                <a:gd name="connsiteY156" fmla="*/ 555921 h 630120"/>
                <a:gd name="connsiteX157" fmla="*/ 283464 w 495680"/>
                <a:gd name="connsiteY157" fmla="*/ 539538 h 630120"/>
                <a:gd name="connsiteX158" fmla="*/ 288703 w 495680"/>
                <a:gd name="connsiteY158" fmla="*/ 543157 h 630120"/>
                <a:gd name="connsiteX159" fmla="*/ 295180 w 495680"/>
                <a:gd name="connsiteY159" fmla="*/ 545920 h 630120"/>
                <a:gd name="connsiteX160" fmla="*/ 302038 w 495680"/>
                <a:gd name="connsiteY160" fmla="*/ 547634 h 630120"/>
                <a:gd name="connsiteX161" fmla="*/ 308324 w 495680"/>
                <a:gd name="connsiteY161" fmla="*/ 548206 h 630120"/>
                <a:gd name="connsiteX162" fmla="*/ 323279 w 495680"/>
                <a:gd name="connsiteY162" fmla="*/ 544872 h 630120"/>
                <a:gd name="connsiteX163" fmla="*/ 328232 w 495680"/>
                <a:gd name="connsiteY163" fmla="*/ 535156 h 630120"/>
                <a:gd name="connsiteX164" fmla="*/ 326612 w 495680"/>
                <a:gd name="connsiteY164" fmla="*/ 529251 h 630120"/>
                <a:gd name="connsiteX165" fmla="*/ 322040 w 495680"/>
                <a:gd name="connsiteY165" fmla="*/ 524679 h 630120"/>
                <a:gd name="connsiteX166" fmla="*/ 315087 w 495680"/>
                <a:gd name="connsiteY166" fmla="*/ 520678 h 630120"/>
                <a:gd name="connsiteX167" fmla="*/ 306515 w 495680"/>
                <a:gd name="connsiteY167" fmla="*/ 516678 h 630120"/>
                <a:gd name="connsiteX168" fmla="*/ 297371 w 495680"/>
                <a:gd name="connsiteY168" fmla="*/ 511344 h 630120"/>
                <a:gd name="connsiteX169" fmla="*/ 290036 w 495680"/>
                <a:gd name="connsiteY169" fmla="*/ 505438 h 630120"/>
                <a:gd name="connsiteX170" fmla="*/ 285179 w 495680"/>
                <a:gd name="connsiteY170" fmla="*/ 498104 h 630120"/>
                <a:gd name="connsiteX171" fmla="*/ 283369 w 495680"/>
                <a:gd name="connsiteY171" fmla="*/ 488484 h 630120"/>
                <a:gd name="connsiteX172" fmla="*/ 286417 w 495680"/>
                <a:gd name="connsiteY172" fmla="*/ 476768 h 630120"/>
                <a:gd name="connsiteX173" fmla="*/ 294418 w 495680"/>
                <a:gd name="connsiteY173" fmla="*/ 468481 h 630120"/>
                <a:gd name="connsiteX174" fmla="*/ 305753 w 495680"/>
                <a:gd name="connsiteY174" fmla="*/ 463624 h 630120"/>
                <a:gd name="connsiteX175" fmla="*/ 318707 w 495680"/>
                <a:gd name="connsiteY175" fmla="*/ 462004 h 630120"/>
                <a:gd name="connsiteX176" fmla="*/ 340709 w 495680"/>
                <a:gd name="connsiteY176" fmla="*/ 465433 h 630120"/>
                <a:gd name="connsiteX177" fmla="*/ 340709 w 495680"/>
                <a:gd name="connsiteY177" fmla="*/ 481150 h 630120"/>
                <a:gd name="connsiteX178" fmla="*/ 319659 w 495680"/>
                <a:gd name="connsiteY178" fmla="*/ 475244 h 630120"/>
                <a:gd name="connsiteX179" fmla="*/ 312611 w 495680"/>
                <a:gd name="connsiteY179" fmla="*/ 475911 h 630120"/>
                <a:gd name="connsiteX180" fmla="*/ 306324 w 495680"/>
                <a:gd name="connsiteY180" fmla="*/ 478102 h 630120"/>
                <a:gd name="connsiteX181" fmla="*/ 301847 w 495680"/>
                <a:gd name="connsiteY181" fmla="*/ 482007 h 630120"/>
                <a:gd name="connsiteX182" fmla="*/ 300133 w 495680"/>
                <a:gd name="connsiteY182" fmla="*/ 487817 h 630120"/>
                <a:gd name="connsiteX183" fmla="*/ 301466 w 495680"/>
                <a:gd name="connsiteY183" fmla="*/ 493341 h 630120"/>
                <a:gd name="connsiteX184" fmla="*/ 305372 w 495680"/>
                <a:gd name="connsiteY184" fmla="*/ 497628 h 630120"/>
                <a:gd name="connsiteX185" fmla="*/ 311658 w 495680"/>
                <a:gd name="connsiteY185" fmla="*/ 501438 h 630120"/>
                <a:gd name="connsiteX186" fmla="*/ 320231 w 495680"/>
                <a:gd name="connsiteY186" fmla="*/ 505438 h 630120"/>
                <a:gd name="connsiteX187" fmla="*/ 329756 w 495680"/>
                <a:gd name="connsiteY187" fmla="*/ 510963 h 630120"/>
                <a:gd name="connsiteX188" fmla="*/ 337566 w 495680"/>
                <a:gd name="connsiteY188" fmla="*/ 517345 h 630120"/>
                <a:gd name="connsiteX189" fmla="*/ 342900 w 495680"/>
                <a:gd name="connsiteY189" fmla="*/ 525060 h 630120"/>
                <a:gd name="connsiteX190" fmla="*/ 344900 w 495680"/>
                <a:gd name="connsiteY190" fmla="*/ 534775 h 630120"/>
                <a:gd name="connsiteX191" fmla="*/ 342043 w 495680"/>
                <a:gd name="connsiteY191" fmla="*/ 547158 h 630120"/>
                <a:gd name="connsiteX192" fmla="*/ 393097 w 495680"/>
                <a:gd name="connsiteY192" fmla="*/ 503343 h 630120"/>
                <a:gd name="connsiteX193" fmla="*/ 376714 w 495680"/>
                <a:gd name="connsiteY193" fmla="*/ 503343 h 630120"/>
                <a:gd name="connsiteX194" fmla="*/ 376714 w 495680"/>
                <a:gd name="connsiteY194" fmla="*/ 537633 h 630120"/>
                <a:gd name="connsiteX195" fmla="*/ 378905 w 495680"/>
                <a:gd name="connsiteY195" fmla="*/ 546301 h 630120"/>
                <a:gd name="connsiteX196" fmla="*/ 386239 w 495680"/>
                <a:gd name="connsiteY196" fmla="*/ 548872 h 630120"/>
                <a:gd name="connsiteX197" fmla="*/ 393097 w 495680"/>
                <a:gd name="connsiteY197" fmla="*/ 546586 h 630120"/>
                <a:gd name="connsiteX198" fmla="*/ 393097 w 495680"/>
                <a:gd name="connsiteY198" fmla="*/ 558874 h 630120"/>
                <a:gd name="connsiteX199" fmla="*/ 381095 w 495680"/>
                <a:gd name="connsiteY199" fmla="*/ 561160 h 630120"/>
                <a:gd name="connsiteX200" fmla="*/ 361188 w 495680"/>
                <a:gd name="connsiteY200" fmla="*/ 542014 h 630120"/>
                <a:gd name="connsiteX201" fmla="*/ 361188 w 495680"/>
                <a:gd name="connsiteY201" fmla="*/ 503343 h 630120"/>
                <a:gd name="connsiteX202" fmla="*/ 349758 w 495680"/>
                <a:gd name="connsiteY202" fmla="*/ 503343 h 630120"/>
                <a:gd name="connsiteX203" fmla="*/ 349758 w 495680"/>
                <a:gd name="connsiteY203" fmla="*/ 491151 h 630120"/>
                <a:gd name="connsiteX204" fmla="*/ 361188 w 495680"/>
                <a:gd name="connsiteY204" fmla="*/ 491151 h 630120"/>
                <a:gd name="connsiteX205" fmla="*/ 361188 w 495680"/>
                <a:gd name="connsiteY205" fmla="*/ 475244 h 630120"/>
                <a:gd name="connsiteX206" fmla="*/ 376714 w 495680"/>
                <a:gd name="connsiteY206" fmla="*/ 470862 h 630120"/>
                <a:gd name="connsiteX207" fmla="*/ 376714 w 495680"/>
                <a:gd name="connsiteY207" fmla="*/ 491151 h 630120"/>
                <a:gd name="connsiteX208" fmla="*/ 393097 w 495680"/>
                <a:gd name="connsiteY208" fmla="*/ 491151 h 630120"/>
                <a:gd name="connsiteX209" fmla="*/ 393097 w 495680"/>
                <a:gd name="connsiteY209" fmla="*/ 503343 h 630120"/>
                <a:gd name="connsiteX210" fmla="*/ 463582 w 495680"/>
                <a:gd name="connsiteY210" fmla="*/ 552111 h 630120"/>
                <a:gd name="connsiteX211" fmla="*/ 439103 w 495680"/>
                <a:gd name="connsiteY211" fmla="*/ 559731 h 630120"/>
                <a:gd name="connsiteX212" fmla="*/ 408337 w 495680"/>
                <a:gd name="connsiteY212" fmla="*/ 559731 h 630120"/>
                <a:gd name="connsiteX213" fmla="*/ 408337 w 495680"/>
                <a:gd name="connsiteY213" fmla="*/ 463624 h 630120"/>
                <a:gd name="connsiteX214" fmla="*/ 438817 w 495680"/>
                <a:gd name="connsiteY214" fmla="*/ 463624 h 630120"/>
                <a:gd name="connsiteX215" fmla="*/ 460915 w 495680"/>
                <a:gd name="connsiteY215" fmla="*/ 469720 h 630120"/>
                <a:gd name="connsiteX216" fmla="*/ 469011 w 495680"/>
                <a:gd name="connsiteY216" fmla="*/ 485626 h 630120"/>
                <a:gd name="connsiteX217" fmla="*/ 464344 w 495680"/>
                <a:gd name="connsiteY217" fmla="*/ 499819 h 630120"/>
                <a:gd name="connsiteX218" fmla="*/ 451580 w 495680"/>
                <a:gd name="connsiteY218" fmla="*/ 508391 h 630120"/>
                <a:gd name="connsiteX219" fmla="*/ 451580 w 495680"/>
                <a:gd name="connsiteY219" fmla="*/ 508677 h 630120"/>
                <a:gd name="connsiteX220" fmla="*/ 467392 w 495680"/>
                <a:gd name="connsiteY220" fmla="*/ 516011 h 630120"/>
                <a:gd name="connsiteX221" fmla="*/ 473297 w 495680"/>
                <a:gd name="connsiteY221" fmla="*/ 532108 h 630120"/>
                <a:gd name="connsiteX222" fmla="*/ 463582 w 495680"/>
                <a:gd name="connsiteY222" fmla="*/ 552111 h 630120"/>
                <a:gd name="connsiteX223" fmla="*/ 456343 w 495680"/>
                <a:gd name="connsiteY223" fmla="*/ 531537 h 630120"/>
                <a:gd name="connsiteX224" fmla="*/ 451485 w 495680"/>
                <a:gd name="connsiteY224" fmla="*/ 542872 h 630120"/>
                <a:gd name="connsiteX225" fmla="*/ 437674 w 495680"/>
                <a:gd name="connsiteY225" fmla="*/ 546967 h 630120"/>
                <a:gd name="connsiteX226" fmla="*/ 424053 w 495680"/>
                <a:gd name="connsiteY226" fmla="*/ 546967 h 630120"/>
                <a:gd name="connsiteX227" fmla="*/ 424053 w 495680"/>
                <a:gd name="connsiteY227" fmla="*/ 516583 h 630120"/>
                <a:gd name="connsiteX228" fmla="*/ 435578 w 495680"/>
                <a:gd name="connsiteY228" fmla="*/ 516583 h 630120"/>
                <a:gd name="connsiteX229" fmla="*/ 456343 w 495680"/>
                <a:gd name="connsiteY229" fmla="*/ 531537 h 630120"/>
                <a:gd name="connsiteX230" fmla="*/ 434435 w 495680"/>
                <a:gd name="connsiteY230" fmla="*/ 503819 h 630120"/>
                <a:gd name="connsiteX231" fmla="*/ 424148 w 495680"/>
                <a:gd name="connsiteY231" fmla="*/ 503819 h 630120"/>
                <a:gd name="connsiteX232" fmla="*/ 424148 w 495680"/>
                <a:gd name="connsiteY232" fmla="*/ 476482 h 630120"/>
                <a:gd name="connsiteX233" fmla="*/ 435769 w 495680"/>
                <a:gd name="connsiteY233" fmla="*/ 476482 h 630120"/>
                <a:gd name="connsiteX234" fmla="*/ 452247 w 495680"/>
                <a:gd name="connsiteY234" fmla="*/ 488770 h 630120"/>
                <a:gd name="connsiteX235" fmla="*/ 447485 w 495680"/>
                <a:gd name="connsiteY235" fmla="*/ 499819 h 630120"/>
                <a:gd name="connsiteX236" fmla="*/ 434435 w 495680"/>
                <a:gd name="connsiteY236" fmla="*/ 503819 h 63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</a:cxnLst>
              <a:rect l="l" t="t" r="r" b="b"/>
              <a:pathLst>
                <a:path w="495680" h="630120">
                  <a:moveTo>
                    <a:pt x="270700" y="375041"/>
                  </a:moveTo>
                  <a:cubicBezTo>
                    <a:pt x="271367" y="374089"/>
                    <a:pt x="271748" y="371898"/>
                    <a:pt x="271463" y="370755"/>
                  </a:cubicBezTo>
                  <a:lnTo>
                    <a:pt x="263176" y="342656"/>
                  </a:lnTo>
                  <a:cubicBezTo>
                    <a:pt x="261842" y="338179"/>
                    <a:pt x="263747" y="332750"/>
                    <a:pt x="267748" y="330178"/>
                  </a:cubicBezTo>
                  <a:lnTo>
                    <a:pt x="278130" y="323320"/>
                  </a:lnTo>
                  <a:lnTo>
                    <a:pt x="264890" y="306556"/>
                  </a:lnTo>
                  <a:cubicBezTo>
                    <a:pt x="264414" y="305413"/>
                    <a:pt x="263366" y="303223"/>
                    <a:pt x="261938" y="300079"/>
                  </a:cubicBezTo>
                  <a:cubicBezTo>
                    <a:pt x="260509" y="297031"/>
                    <a:pt x="258794" y="293126"/>
                    <a:pt x="256603" y="288554"/>
                  </a:cubicBezTo>
                  <a:cubicBezTo>
                    <a:pt x="250984" y="276648"/>
                    <a:pt x="244983" y="267123"/>
                    <a:pt x="244793" y="266647"/>
                  </a:cubicBezTo>
                  <a:cubicBezTo>
                    <a:pt x="243649" y="264837"/>
                    <a:pt x="242125" y="263408"/>
                    <a:pt x="240411" y="262360"/>
                  </a:cubicBezTo>
                  <a:cubicBezTo>
                    <a:pt x="262985" y="261217"/>
                    <a:pt x="278987" y="256645"/>
                    <a:pt x="286798" y="253788"/>
                  </a:cubicBezTo>
                  <a:cubicBezTo>
                    <a:pt x="289750" y="252740"/>
                    <a:pt x="290894" y="249216"/>
                    <a:pt x="289084" y="246549"/>
                  </a:cubicBezTo>
                  <a:cubicBezTo>
                    <a:pt x="286131" y="242072"/>
                    <a:pt x="282226" y="235405"/>
                    <a:pt x="281178" y="230070"/>
                  </a:cubicBezTo>
                  <a:cubicBezTo>
                    <a:pt x="278797" y="218355"/>
                    <a:pt x="279654" y="210449"/>
                    <a:pt x="285179" y="183112"/>
                  </a:cubicBezTo>
                  <a:cubicBezTo>
                    <a:pt x="290894" y="154537"/>
                    <a:pt x="291179" y="124819"/>
                    <a:pt x="285655" y="96244"/>
                  </a:cubicBezTo>
                  <a:cubicBezTo>
                    <a:pt x="281749" y="76146"/>
                    <a:pt x="274987" y="55287"/>
                    <a:pt x="261938" y="39094"/>
                  </a:cubicBezTo>
                  <a:cubicBezTo>
                    <a:pt x="252222" y="27093"/>
                    <a:pt x="236601" y="15853"/>
                    <a:pt x="220504" y="15853"/>
                  </a:cubicBezTo>
                  <a:cubicBezTo>
                    <a:pt x="216027" y="16234"/>
                    <a:pt x="206597" y="8233"/>
                    <a:pt x="199835" y="6043"/>
                  </a:cubicBezTo>
                  <a:cubicBezTo>
                    <a:pt x="172974" y="-2625"/>
                    <a:pt x="145256" y="-2720"/>
                    <a:pt x="120015" y="10710"/>
                  </a:cubicBezTo>
                  <a:cubicBezTo>
                    <a:pt x="102013" y="20235"/>
                    <a:pt x="87440" y="35951"/>
                    <a:pt x="77248" y="53477"/>
                  </a:cubicBezTo>
                  <a:cubicBezTo>
                    <a:pt x="67532" y="70146"/>
                    <a:pt x="61913" y="88815"/>
                    <a:pt x="59531" y="107865"/>
                  </a:cubicBezTo>
                  <a:cubicBezTo>
                    <a:pt x="56293" y="132916"/>
                    <a:pt x="58483" y="158442"/>
                    <a:pt x="63437" y="183208"/>
                  </a:cubicBezTo>
                  <a:cubicBezTo>
                    <a:pt x="68866" y="210544"/>
                    <a:pt x="69723" y="218450"/>
                    <a:pt x="67437" y="230166"/>
                  </a:cubicBezTo>
                  <a:cubicBezTo>
                    <a:pt x="66389" y="235500"/>
                    <a:pt x="62484" y="242167"/>
                    <a:pt x="59531" y="246644"/>
                  </a:cubicBezTo>
                  <a:cubicBezTo>
                    <a:pt x="57817" y="249311"/>
                    <a:pt x="58865" y="252740"/>
                    <a:pt x="61817" y="253883"/>
                  </a:cubicBezTo>
                  <a:cubicBezTo>
                    <a:pt x="69818" y="256836"/>
                    <a:pt x="86297" y="261503"/>
                    <a:pt x="109633" y="262551"/>
                  </a:cubicBezTo>
                  <a:cubicBezTo>
                    <a:pt x="107918" y="263599"/>
                    <a:pt x="106394" y="265027"/>
                    <a:pt x="105347" y="266837"/>
                  </a:cubicBezTo>
                  <a:cubicBezTo>
                    <a:pt x="105061" y="267218"/>
                    <a:pt x="99060" y="276743"/>
                    <a:pt x="93536" y="288745"/>
                  </a:cubicBezTo>
                  <a:cubicBezTo>
                    <a:pt x="91154" y="293793"/>
                    <a:pt x="89249" y="297889"/>
                    <a:pt x="87821" y="301127"/>
                  </a:cubicBezTo>
                  <a:cubicBezTo>
                    <a:pt x="87535" y="301699"/>
                    <a:pt x="87249" y="302270"/>
                    <a:pt x="87058" y="302841"/>
                  </a:cubicBezTo>
                  <a:lnTo>
                    <a:pt x="70676" y="324082"/>
                  </a:lnTo>
                  <a:lnTo>
                    <a:pt x="80963" y="330464"/>
                  </a:lnTo>
                  <a:cubicBezTo>
                    <a:pt x="84868" y="333036"/>
                    <a:pt x="86868" y="338465"/>
                    <a:pt x="85534" y="342942"/>
                  </a:cubicBezTo>
                  <a:lnTo>
                    <a:pt x="77248" y="371040"/>
                  </a:lnTo>
                  <a:cubicBezTo>
                    <a:pt x="76962" y="372184"/>
                    <a:pt x="77343" y="374374"/>
                    <a:pt x="78010" y="375327"/>
                  </a:cubicBezTo>
                  <a:cubicBezTo>
                    <a:pt x="81439" y="379994"/>
                    <a:pt x="149352" y="473625"/>
                    <a:pt x="174593" y="519345"/>
                  </a:cubicBezTo>
                  <a:cubicBezTo>
                    <a:pt x="189452" y="492389"/>
                    <a:pt x="219266" y="448669"/>
                    <a:pt x="241840" y="416380"/>
                  </a:cubicBezTo>
                  <a:cubicBezTo>
                    <a:pt x="243649" y="399520"/>
                    <a:pt x="254127" y="385233"/>
                    <a:pt x="268891" y="378375"/>
                  </a:cubicBezTo>
                  <a:cubicBezTo>
                    <a:pt x="269653" y="376470"/>
                    <a:pt x="270510" y="375422"/>
                    <a:pt x="270700" y="375041"/>
                  </a:cubicBezTo>
                  <a:close/>
                  <a:moveTo>
                    <a:pt x="247841" y="292459"/>
                  </a:moveTo>
                  <a:cubicBezTo>
                    <a:pt x="251174" y="299698"/>
                    <a:pt x="253746" y="305223"/>
                    <a:pt x="255175" y="308366"/>
                  </a:cubicBezTo>
                  <a:cubicBezTo>
                    <a:pt x="256032" y="310271"/>
                    <a:pt x="256508" y="311224"/>
                    <a:pt x="256508" y="311224"/>
                  </a:cubicBezTo>
                  <a:cubicBezTo>
                    <a:pt x="257556" y="313605"/>
                    <a:pt x="257651" y="317605"/>
                    <a:pt x="256699" y="319987"/>
                  </a:cubicBezTo>
                  <a:cubicBezTo>
                    <a:pt x="254984" y="324273"/>
                    <a:pt x="253270" y="328464"/>
                    <a:pt x="251555" y="332750"/>
                  </a:cubicBezTo>
                  <a:cubicBezTo>
                    <a:pt x="249650" y="337417"/>
                    <a:pt x="247936" y="342275"/>
                    <a:pt x="245840" y="346847"/>
                  </a:cubicBezTo>
                  <a:cubicBezTo>
                    <a:pt x="244793" y="349038"/>
                    <a:pt x="242221" y="350086"/>
                    <a:pt x="240221" y="348562"/>
                  </a:cubicBezTo>
                  <a:lnTo>
                    <a:pt x="200692" y="319225"/>
                  </a:lnTo>
                  <a:lnTo>
                    <a:pt x="236887" y="271981"/>
                  </a:lnTo>
                  <a:cubicBezTo>
                    <a:pt x="237077" y="272266"/>
                    <a:pt x="237268" y="272647"/>
                    <a:pt x="237744" y="273314"/>
                  </a:cubicBezTo>
                  <a:cubicBezTo>
                    <a:pt x="239459" y="276457"/>
                    <a:pt x="243840" y="283887"/>
                    <a:pt x="247841" y="292459"/>
                  </a:cubicBezTo>
                  <a:close/>
                  <a:moveTo>
                    <a:pt x="128016" y="253216"/>
                  </a:moveTo>
                  <a:lnTo>
                    <a:pt x="128016" y="253216"/>
                  </a:lnTo>
                  <a:cubicBezTo>
                    <a:pt x="142399" y="265789"/>
                    <a:pt x="158687" y="273505"/>
                    <a:pt x="174308" y="273505"/>
                  </a:cubicBezTo>
                  <a:cubicBezTo>
                    <a:pt x="183547" y="273505"/>
                    <a:pt x="192976" y="270742"/>
                    <a:pt x="202311" y="265694"/>
                  </a:cubicBezTo>
                  <a:cubicBezTo>
                    <a:pt x="202311" y="265694"/>
                    <a:pt x="211836" y="259979"/>
                    <a:pt x="221171" y="252645"/>
                  </a:cubicBezTo>
                  <a:cubicBezTo>
                    <a:pt x="221171" y="253407"/>
                    <a:pt x="221171" y="276648"/>
                    <a:pt x="221171" y="276648"/>
                  </a:cubicBezTo>
                  <a:lnTo>
                    <a:pt x="177832" y="332845"/>
                  </a:lnTo>
                  <a:cubicBezTo>
                    <a:pt x="177070" y="333893"/>
                    <a:pt x="175927" y="334369"/>
                    <a:pt x="174879" y="334369"/>
                  </a:cubicBezTo>
                  <a:cubicBezTo>
                    <a:pt x="173831" y="334369"/>
                    <a:pt x="172784" y="333893"/>
                    <a:pt x="171926" y="332845"/>
                  </a:cubicBezTo>
                  <a:lnTo>
                    <a:pt x="128302" y="276838"/>
                  </a:lnTo>
                  <a:lnTo>
                    <a:pt x="128016" y="253216"/>
                  </a:lnTo>
                  <a:close/>
                  <a:moveTo>
                    <a:pt x="106680" y="118057"/>
                  </a:moveTo>
                  <a:cubicBezTo>
                    <a:pt x="113824" y="115961"/>
                    <a:pt x="120872" y="113389"/>
                    <a:pt x="127921" y="110913"/>
                  </a:cubicBezTo>
                  <a:cubicBezTo>
                    <a:pt x="142494" y="105769"/>
                    <a:pt x="156781" y="99769"/>
                    <a:pt x="170593" y="92910"/>
                  </a:cubicBezTo>
                  <a:cubicBezTo>
                    <a:pt x="184595" y="85957"/>
                    <a:pt x="197739" y="77099"/>
                    <a:pt x="209264" y="66526"/>
                  </a:cubicBezTo>
                  <a:cubicBezTo>
                    <a:pt x="209264" y="66526"/>
                    <a:pt x="216122" y="85291"/>
                    <a:pt x="230600" y="100340"/>
                  </a:cubicBezTo>
                  <a:cubicBezTo>
                    <a:pt x="235268" y="105198"/>
                    <a:pt x="240316" y="109579"/>
                    <a:pt x="245745" y="113580"/>
                  </a:cubicBezTo>
                  <a:cubicBezTo>
                    <a:pt x="249555" y="116342"/>
                    <a:pt x="253460" y="118914"/>
                    <a:pt x="257556" y="121105"/>
                  </a:cubicBezTo>
                  <a:cubicBezTo>
                    <a:pt x="258604" y="121676"/>
                    <a:pt x="259747" y="122343"/>
                    <a:pt x="260795" y="122819"/>
                  </a:cubicBezTo>
                  <a:cubicBezTo>
                    <a:pt x="261842" y="123295"/>
                    <a:pt x="262985" y="123486"/>
                    <a:pt x="264128" y="123867"/>
                  </a:cubicBezTo>
                  <a:cubicBezTo>
                    <a:pt x="266986" y="124724"/>
                    <a:pt x="275844" y="127296"/>
                    <a:pt x="274320" y="144631"/>
                  </a:cubicBezTo>
                  <a:cubicBezTo>
                    <a:pt x="273558" y="153204"/>
                    <a:pt x="270510" y="163872"/>
                    <a:pt x="260223" y="166539"/>
                  </a:cubicBezTo>
                  <a:lnTo>
                    <a:pt x="257366" y="167301"/>
                  </a:lnTo>
                  <a:lnTo>
                    <a:pt x="256794" y="170254"/>
                  </a:lnTo>
                  <a:cubicBezTo>
                    <a:pt x="246031" y="223975"/>
                    <a:pt x="204406" y="264075"/>
                    <a:pt x="174308" y="264075"/>
                  </a:cubicBezTo>
                  <a:cubicBezTo>
                    <a:pt x="144209" y="264075"/>
                    <a:pt x="102870" y="225594"/>
                    <a:pt x="91821" y="170254"/>
                  </a:cubicBezTo>
                  <a:lnTo>
                    <a:pt x="91249" y="167301"/>
                  </a:lnTo>
                  <a:lnTo>
                    <a:pt x="88392" y="166539"/>
                  </a:lnTo>
                  <a:cubicBezTo>
                    <a:pt x="78105" y="163872"/>
                    <a:pt x="75057" y="153109"/>
                    <a:pt x="74295" y="144631"/>
                  </a:cubicBezTo>
                  <a:cubicBezTo>
                    <a:pt x="72771" y="127391"/>
                    <a:pt x="81629" y="124724"/>
                    <a:pt x="84487" y="123867"/>
                  </a:cubicBezTo>
                  <a:cubicBezTo>
                    <a:pt x="91821" y="121676"/>
                    <a:pt x="99346" y="120247"/>
                    <a:pt x="106680" y="118057"/>
                  </a:cubicBezTo>
                  <a:close/>
                  <a:moveTo>
                    <a:pt x="93250" y="311319"/>
                  </a:moveTo>
                  <a:cubicBezTo>
                    <a:pt x="93250" y="311319"/>
                    <a:pt x="93726" y="310271"/>
                    <a:pt x="94583" y="308461"/>
                  </a:cubicBezTo>
                  <a:cubicBezTo>
                    <a:pt x="96012" y="305318"/>
                    <a:pt x="98489" y="299794"/>
                    <a:pt x="101918" y="292555"/>
                  </a:cubicBezTo>
                  <a:cubicBezTo>
                    <a:pt x="105537" y="284839"/>
                    <a:pt x="109347" y="278172"/>
                    <a:pt x="111443" y="274552"/>
                  </a:cubicBezTo>
                  <a:cubicBezTo>
                    <a:pt x="112109" y="273505"/>
                    <a:pt x="112586" y="272552"/>
                    <a:pt x="112967" y="271981"/>
                  </a:cubicBezTo>
                  <a:lnTo>
                    <a:pt x="149162" y="319225"/>
                  </a:lnTo>
                  <a:cubicBezTo>
                    <a:pt x="146209" y="321415"/>
                    <a:pt x="114491" y="344847"/>
                    <a:pt x="110299" y="347990"/>
                  </a:cubicBezTo>
                  <a:cubicBezTo>
                    <a:pt x="108204" y="349609"/>
                    <a:pt x="105156" y="349800"/>
                    <a:pt x="104013" y="346942"/>
                  </a:cubicBezTo>
                  <a:lnTo>
                    <a:pt x="93154" y="319987"/>
                  </a:lnTo>
                  <a:cubicBezTo>
                    <a:pt x="92202" y="317605"/>
                    <a:pt x="92202" y="313700"/>
                    <a:pt x="93250" y="311319"/>
                  </a:cubicBezTo>
                  <a:close/>
                  <a:moveTo>
                    <a:pt x="130874" y="344656"/>
                  </a:moveTo>
                  <a:lnTo>
                    <a:pt x="155067" y="326749"/>
                  </a:lnTo>
                  <a:lnTo>
                    <a:pt x="156400" y="328464"/>
                  </a:lnTo>
                  <a:lnTo>
                    <a:pt x="156400" y="328464"/>
                  </a:lnTo>
                  <a:cubicBezTo>
                    <a:pt x="156400" y="328464"/>
                    <a:pt x="158496" y="331036"/>
                    <a:pt x="160877" y="334179"/>
                  </a:cubicBezTo>
                  <a:cubicBezTo>
                    <a:pt x="163449" y="337608"/>
                    <a:pt x="166402" y="341894"/>
                    <a:pt x="167354" y="344466"/>
                  </a:cubicBezTo>
                  <a:cubicBezTo>
                    <a:pt x="168688" y="348085"/>
                    <a:pt x="169259" y="353610"/>
                    <a:pt x="169450" y="356467"/>
                  </a:cubicBezTo>
                  <a:lnTo>
                    <a:pt x="169450" y="491627"/>
                  </a:lnTo>
                  <a:lnTo>
                    <a:pt x="122777" y="350657"/>
                  </a:lnTo>
                  <a:lnTo>
                    <a:pt x="130874" y="344656"/>
                  </a:lnTo>
                  <a:close/>
                  <a:moveTo>
                    <a:pt x="178975" y="491818"/>
                  </a:moveTo>
                  <a:lnTo>
                    <a:pt x="178975" y="356182"/>
                  </a:lnTo>
                  <a:cubicBezTo>
                    <a:pt x="179070" y="353419"/>
                    <a:pt x="179642" y="348562"/>
                    <a:pt x="182023" y="344275"/>
                  </a:cubicBezTo>
                  <a:cubicBezTo>
                    <a:pt x="184499" y="339608"/>
                    <a:pt x="193358" y="328559"/>
                    <a:pt x="193358" y="328559"/>
                  </a:cubicBezTo>
                  <a:lnTo>
                    <a:pt x="194786" y="326749"/>
                  </a:lnTo>
                  <a:lnTo>
                    <a:pt x="213074" y="340370"/>
                  </a:lnTo>
                  <a:lnTo>
                    <a:pt x="221266" y="346466"/>
                  </a:lnTo>
                  <a:lnTo>
                    <a:pt x="178975" y="491818"/>
                  </a:lnTo>
                  <a:close/>
                  <a:moveTo>
                    <a:pt x="276511" y="306271"/>
                  </a:moveTo>
                  <a:cubicBezTo>
                    <a:pt x="313563" y="320939"/>
                    <a:pt x="345091" y="346847"/>
                    <a:pt x="348615" y="373517"/>
                  </a:cubicBezTo>
                  <a:lnTo>
                    <a:pt x="288512" y="373517"/>
                  </a:lnTo>
                  <a:cubicBezTo>
                    <a:pt x="285845" y="373517"/>
                    <a:pt x="283369" y="373898"/>
                    <a:pt x="280797" y="374279"/>
                  </a:cubicBezTo>
                  <a:cubicBezTo>
                    <a:pt x="281083" y="372184"/>
                    <a:pt x="281083" y="369898"/>
                    <a:pt x="280511" y="368088"/>
                  </a:cubicBezTo>
                  <a:lnTo>
                    <a:pt x="272224" y="339989"/>
                  </a:lnTo>
                  <a:cubicBezTo>
                    <a:pt x="272034" y="339513"/>
                    <a:pt x="272510" y="338370"/>
                    <a:pt x="272891" y="338084"/>
                  </a:cubicBezTo>
                  <a:lnTo>
                    <a:pt x="283178" y="331226"/>
                  </a:lnTo>
                  <a:cubicBezTo>
                    <a:pt x="285274" y="329797"/>
                    <a:pt x="286798" y="327607"/>
                    <a:pt x="287179" y="325035"/>
                  </a:cubicBezTo>
                  <a:cubicBezTo>
                    <a:pt x="287560" y="322558"/>
                    <a:pt x="286893" y="319891"/>
                    <a:pt x="285369" y="317891"/>
                  </a:cubicBezTo>
                  <a:lnTo>
                    <a:pt x="276511" y="306271"/>
                  </a:lnTo>
                  <a:close/>
                  <a:moveTo>
                    <a:pt x="179451" y="529346"/>
                  </a:moveTo>
                  <a:cubicBezTo>
                    <a:pt x="190976" y="506867"/>
                    <a:pt x="218027" y="466576"/>
                    <a:pt x="240887" y="433525"/>
                  </a:cubicBezTo>
                  <a:lnTo>
                    <a:pt x="240887" y="575161"/>
                  </a:lnTo>
                  <a:lnTo>
                    <a:pt x="185071" y="575161"/>
                  </a:lnTo>
                  <a:cubicBezTo>
                    <a:pt x="185166" y="567446"/>
                    <a:pt x="185166" y="547539"/>
                    <a:pt x="182975" y="538585"/>
                  </a:cubicBezTo>
                  <a:cubicBezTo>
                    <a:pt x="182499" y="536299"/>
                    <a:pt x="181261" y="533061"/>
                    <a:pt x="179451" y="529346"/>
                  </a:cubicBezTo>
                  <a:close/>
                  <a:moveTo>
                    <a:pt x="173831" y="540871"/>
                  </a:moveTo>
                  <a:cubicBezTo>
                    <a:pt x="175641" y="548110"/>
                    <a:pt x="175736" y="566017"/>
                    <a:pt x="175641" y="575161"/>
                  </a:cubicBezTo>
                  <a:lnTo>
                    <a:pt x="4381" y="575161"/>
                  </a:lnTo>
                  <a:cubicBezTo>
                    <a:pt x="1905" y="575161"/>
                    <a:pt x="0" y="573066"/>
                    <a:pt x="0" y="570399"/>
                  </a:cubicBezTo>
                  <a:lnTo>
                    <a:pt x="0" y="378375"/>
                  </a:lnTo>
                  <a:cubicBezTo>
                    <a:pt x="0" y="351038"/>
                    <a:pt x="32576" y="322939"/>
                    <a:pt x="71247" y="307033"/>
                  </a:cubicBezTo>
                  <a:lnTo>
                    <a:pt x="62865" y="317891"/>
                  </a:lnTo>
                  <a:cubicBezTo>
                    <a:pt x="61341" y="319891"/>
                    <a:pt x="60674" y="322558"/>
                    <a:pt x="61055" y="325035"/>
                  </a:cubicBezTo>
                  <a:cubicBezTo>
                    <a:pt x="61436" y="327511"/>
                    <a:pt x="62960" y="329797"/>
                    <a:pt x="65056" y="331226"/>
                  </a:cubicBezTo>
                  <a:lnTo>
                    <a:pt x="75438" y="338084"/>
                  </a:lnTo>
                  <a:cubicBezTo>
                    <a:pt x="75914" y="338370"/>
                    <a:pt x="76295" y="339418"/>
                    <a:pt x="76105" y="339989"/>
                  </a:cubicBezTo>
                  <a:lnTo>
                    <a:pt x="67818" y="368088"/>
                  </a:lnTo>
                  <a:cubicBezTo>
                    <a:pt x="66675" y="371993"/>
                    <a:pt x="67532" y="377327"/>
                    <a:pt x="70009" y="380661"/>
                  </a:cubicBezTo>
                  <a:cubicBezTo>
                    <a:pt x="97060" y="417904"/>
                    <a:pt x="168593" y="519440"/>
                    <a:pt x="173831" y="540871"/>
                  </a:cubicBezTo>
                  <a:close/>
                  <a:moveTo>
                    <a:pt x="467011" y="392567"/>
                  </a:moveTo>
                  <a:lnTo>
                    <a:pt x="288608" y="392567"/>
                  </a:lnTo>
                  <a:cubicBezTo>
                    <a:pt x="272891" y="392567"/>
                    <a:pt x="260033" y="405426"/>
                    <a:pt x="260033" y="421142"/>
                  </a:cubicBezTo>
                  <a:lnTo>
                    <a:pt x="260033" y="601546"/>
                  </a:lnTo>
                  <a:cubicBezTo>
                    <a:pt x="260033" y="617262"/>
                    <a:pt x="272891" y="630121"/>
                    <a:pt x="288608" y="630121"/>
                  </a:cubicBezTo>
                  <a:lnTo>
                    <a:pt x="467106" y="630121"/>
                  </a:lnTo>
                  <a:cubicBezTo>
                    <a:pt x="482822" y="630121"/>
                    <a:pt x="495681" y="617262"/>
                    <a:pt x="495681" y="601546"/>
                  </a:cubicBezTo>
                  <a:lnTo>
                    <a:pt x="495681" y="421142"/>
                  </a:lnTo>
                  <a:cubicBezTo>
                    <a:pt x="495586" y="405426"/>
                    <a:pt x="482727" y="392567"/>
                    <a:pt x="467011" y="392567"/>
                  </a:cubicBezTo>
                  <a:close/>
                  <a:moveTo>
                    <a:pt x="342043" y="547158"/>
                  </a:moveTo>
                  <a:cubicBezTo>
                    <a:pt x="340043" y="550492"/>
                    <a:pt x="337471" y="553254"/>
                    <a:pt x="334137" y="555349"/>
                  </a:cubicBezTo>
                  <a:cubicBezTo>
                    <a:pt x="330803" y="557445"/>
                    <a:pt x="326993" y="558969"/>
                    <a:pt x="322612" y="559921"/>
                  </a:cubicBezTo>
                  <a:cubicBezTo>
                    <a:pt x="318230" y="560874"/>
                    <a:pt x="313658" y="561350"/>
                    <a:pt x="308896" y="561350"/>
                  </a:cubicBezTo>
                  <a:cubicBezTo>
                    <a:pt x="307276" y="561350"/>
                    <a:pt x="305276" y="561255"/>
                    <a:pt x="302990" y="560969"/>
                  </a:cubicBezTo>
                  <a:cubicBezTo>
                    <a:pt x="300609" y="560683"/>
                    <a:pt x="298228" y="560398"/>
                    <a:pt x="295751" y="559921"/>
                  </a:cubicBezTo>
                  <a:cubicBezTo>
                    <a:pt x="293275" y="559445"/>
                    <a:pt x="290989" y="558874"/>
                    <a:pt x="288798" y="558207"/>
                  </a:cubicBezTo>
                  <a:cubicBezTo>
                    <a:pt x="286607" y="557540"/>
                    <a:pt x="284798" y="556778"/>
                    <a:pt x="283464" y="555921"/>
                  </a:cubicBezTo>
                  <a:lnTo>
                    <a:pt x="283464" y="539538"/>
                  </a:lnTo>
                  <a:cubicBezTo>
                    <a:pt x="284988" y="540871"/>
                    <a:pt x="286703" y="542110"/>
                    <a:pt x="288703" y="543157"/>
                  </a:cubicBezTo>
                  <a:cubicBezTo>
                    <a:pt x="290703" y="544205"/>
                    <a:pt x="292894" y="545158"/>
                    <a:pt x="295180" y="545920"/>
                  </a:cubicBezTo>
                  <a:cubicBezTo>
                    <a:pt x="297466" y="546682"/>
                    <a:pt x="299752" y="547253"/>
                    <a:pt x="302038" y="547634"/>
                  </a:cubicBezTo>
                  <a:cubicBezTo>
                    <a:pt x="304324" y="548015"/>
                    <a:pt x="306419" y="548206"/>
                    <a:pt x="308324" y="548206"/>
                  </a:cubicBezTo>
                  <a:cubicBezTo>
                    <a:pt x="314992" y="548206"/>
                    <a:pt x="320040" y="547063"/>
                    <a:pt x="323279" y="544872"/>
                  </a:cubicBezTo>
                  <a:cubicBezTo>
                    <a:pt x="326517" y="542681"/>
                    <a:pt x="328232" y="539443"/>
                    <a:pt x="328232" y="535156"/>
                  </a:cubicBezTo>
                  <a:cubicBezTo>
                    <a:pt x="328232" y="532870"/>
                    <a:pt x="327660" y="530870"/>
                    <a:pt x="326612" y="529251"/>
                  </a:cubicBezTo>
                  <a:cubicBezTo>
                    <a:pt x="325565" y="527536"/>
                    <a:pt x="323945" y="526012"/>
                    <a:pt x="322040" y="524679"/>
                  </a:cubicBezTo>
                  <a:cubicBezTo>
                    <a:pt x="320135" y="523345"/>
                    <a:pt x="317754" y="521916"/>
                    <a:pt x="315087" y="520678"/>
                  </a:cubicBezTo>
                  <a:cubicBezTo>
                    <a:pt x="312420" y="519440"/>
                    <a:pt x="309563" y="518106"/>
                    <a:pt x="306515" y="516678"/>
                  </a:cubicBezTo>
                  <a:cubicBezTo>
                    <a:pt x="303276" y="514963"/>
                    <a:pt x="300228" y="513154"/>
                    <a:pt x="297371" y="511344"/>
                  </a:cubicBezTo>
                  <a:cubicBezTo>
                    <a:pt x="294513" y="509534"/>
                    <a:pt x="292132" y="507629"/>
                    <a:pt x="290036" y="505438"/>
                  </a:cubicBezTo>
                  <a:cubicBezTo>
                    <a:pt x="287941" y="503248"/>
                    <a:pt x="286322" y="500866"/>
                    <a:pt x="285179" y="498104"/>
                  </a:cubicBezTo>
                  <a:cubicBezTo>
                    <a:pt x="284036" y="495342"/>
                    <a:pt x="283369" y="492199"/>
                    <a:pt x="283369" y="488484"/>
                  </a:cubicBezTo>
                  <a:cubicBezTo>
                    <a:pt x="283369" y="484007"/>
                    <a:pt x="284417" y="480102"/>
                    <a:pt x="286417" y="476768"/>
                  </a:cubicBezTo>
                  <a:cubicBezTo>
                    <a:pt x="288417" y="473434"/>
                    <a:pt x="291084" y="470672"/>
                    <a:pt x="294418" y="468481"/>
                  </a:cubicBezTo>
                  <a:cubicBezTo>
                    <a:pt x="297751" y="466291"/>
                    <a:pt x="301562" y="464671"/>
                    <a:pt x="305753" y="463624"/>
                  </a:cubicBezTo>
                  <a:cubicBezTo>
                    <a:pt x="310039" y="462576"/>
                    <a:pt x="314325" y="462004"/>
                    <a:pt x="318707" y="462004"/>
                  </a:cubicBezTo>
                  <a:cubicBezTo>
                    <a:pt x="328708" y="462004"/>
                    <a:pt x="336042" y="463147"/>
                    <a:pt x="340709" y="465433"/>
                  </a:cubicBezTo>
                  <a:lnTo>
                    <a:pt x="340709" y="481150"/>
                  </a:lnTo>
                  <a:cubicBezTo>
                    <a:pt x="335280" y="477244"/>
                    <a:pt x="328232" y="475244"/>
                    <a:pt x="319659" y="475244"/>
                  </a:cubicBezTo>
                  <a:cubicBezTo>
                    <a:pt x="317278" y="475244"/>
                    <a:pt x="314897" y="475435"/>
                    <a:pt x="312611" y="475911"/>
                  </a:cubicBezTo>
                  <a:cubicBezTo>
                    <a:pt x="310324" y="476387"/>
                    <a:pt x="308134" y="477054"/>
                    <a:pt x="306324" y="478102"/>
                  </a:cubicBezTo>
                  <a:cubicBezTo>
                    <a:pt x="304514" y="479149"/>
                    <a:pt x="302990" y="480483"/>
                    <a:pt x="301847" y="482007"/>
                  </a:cubicBezTo>
                  <a:cubicBezTo>
                    <a:pt x="300704" y="483626"/>
                    <a:pt x="300133" y="485531"/>
                    <a:pt x="300133" y="487817"/>
                  </a:cubicBezTo>
                  <a:cubicBezTo>
                    <a:pt x="300133" y="489912"/>
                    <a:pt x="300609" y="491818"/>
                    <a:pt x="301466" y="493341"/>
                  </a:cubicBezTo>
                  <a:cubicBezTo>
                    <a:pt x="302324" y="494866"/>
                    <a:pt x="303657" y="496294"/>
                    <a:pt x="305372" y="497628"/>
                  </a:cubicBezTo>
                  <a:cubicBezTo>
                    <a:pt x="307086" y="498961"/>
                    <a:pt x="309182" y="500200"/>
                    <a:pt x="311658" y="501438"/>
                  </a:cubicBezTo>
                  <a:cubicBezTo>
                    <a:pt x="314135" y="502676"/>
                    <a:pt x="316992" y="504010"/>
                    <a:pt x="320231" y="505438"/>
                  </a:cubicBezTo>
                  <a:cubicBezTo>
                    <a:pt x="323564" y="507153"/>
                    <a:pt x="326708" y="509058"/>
                    <a:pt x="329756" y="510963"/>
                  </a:cubicBezTo>
                  <a:cubicBezTo>
                    <a:pt x="332708" y="512868"/>
                    <a:pt x="335375" y="514963"/>
                    <a:pt x="337566" y="517345"/>
                  </a:cubicBezTo>
                  <a:cubicBezTo>
                    <a:pt x="339852" y="519631"/>
                    <a:pt x="341567" y="522202"/>
                    <a:pt x="342900" y="525060"/>
                  </a:cubicBezTo>
                  <a:cubicBezTo>
                    <a:pt x="344234" y="527917"/>
                    <a:pt x="344900" y="531156"/>
                    <a:pt x="344900" y="534775"/>
                  </a:cubicBezTo>
                  <a:cubicBezTo>
                    <a:pt x="344996" y="539728"/>
                    <a:pt x="344043" y="543824"/>
                    <a:pt x="342043" y="547158"/>
                  </a:cubicBezTo>
                  <a:close/>
                  <a:moveTo>
                    <a:pt x="393097" y="503343"/>
                  </a:moveTo>
                  <a:lnTo>
                    <a:pt x="376714" y="503343"/>
                  </a:lnTo>
                  <a:lnTo>
                    <a:pt x="376714" y="537633"/>
                  </a:lnTo>
                  <a:cubicBezTo>
                    <a:pt x="376714" y="541729"/>
                    <a:pt x="377476" y="544586"/>
                    <a:pt x="378905" y="546301"/>
                  </a:cubicBezTo>
                  <a:cubicBezTo>
                    <a:pt x="380333" y="548015"/>
                    <a:pt x="382810" y="548872"/>
                    <a:pt x="386239" y="548872"/>
                  </a:cubicBezTo>
                  <a:cubicBezTo>
                    <a:pt x="388906" y="548872"/>
                    <a:pt x="391192" y="548110"/>
                    <a:pt x="393097" y="546586"/>
                  </a:cubicBezTo>
                  <a:lnTo>
                    <a:pt x="393097" y="558874"/>
                  </a:lnTo>
                  <a:cubicBezTo>
                    <a:pt x="390049" y="560398"/>
                    <a:pt x="386048" y="561160"/>
                    <a:pt x="381095" y="561160"/>
                  </a:cubicBezTo>
                  <a:cubicBezTo>
                    <a:pt x="367760" y="561160"/>
                    <a:pt x="361188" y="554778"/>
                    <a:pt x="361188" y="542014"/>
                  </a:cubicBezTo>
                  <a:lnTo>
                    <a:pt x="361188" y="503343"/>
                  </a:lnTo>
                  <a:lnTo>
                    <a:pt x="349758" y="503343"/>
                  </a:lnTo>
                  <a:lnTo>
                    <a:pt x="349758" y="491151"/>
                  </a:lnTo>
                  <a:lnTo>
                    <a:pt x="361188" y="491151"/>
                  </a:lnTo>
                  <a:lnTo>
                    <a:pt x="361188" y="475244"/>
                  </a:lnTo>
                  <a:lnTo>
                    <a:pt x="376714" y="470862"/>
                  </a:lnTo>
                  <a:lnTo>
                    <a:pt x="376714" y="491151"/>
                  </a:lnTo>
                  <a:lnTo>
                    <a:pt x="393097" y="491151"/>
                  </a:lnTo>
                  <a:lnTo>
                    <a:pt x="393097" y="503343"/>
                  </a:lnTo>
                  <a:close/>
                  <a:moveTo>
                    <a:pt x="463582" y="552111"/>
                  </a:moveTo>
                  <a:cubicBezTo>
                    <a:pt x="457105" y="557159"/>
                    <a:pt x="448913" y="559731"/>
                    <a:pt x="439103" y="559731"/>
                  </a:cubicBezTo>
                  <a:lnTo>
                    <a:pt x="408337" y="559731"/>
                  </a:lnTo>
                  <a:lnTo>
                    <a:pt x="408337" y="463624"/>
                  </a:lnTo>
                  <a:lnTo>
                    <a:pt x="438817" y="463624"/>
                  </a:lnTo>
                  <a:cubicBezTo>
                    <a:pt x="448151" y="463624"/>
                    <a:pt x="455486" y="465624"/>
                    <a:pt x="460915" y="469720"/>
                  </a:cubicBezTo>
                  <a:cubicBezTo>
                    <a:pt x="466344" y="473815"/>
                    <a:pt x="469011" y="479054"/>
                    <a:pt x="469011" y="485626"/>
                  </a:cubicBezTo>
                  <a:cubicBezTo>
                    <a:pt x="469011" y="491056"/>
                    <a:pt x="467487" y="495818"/>
                    <a:pt x="464344" y="499819"/>
                  </a:cubicBezTo>
                  <a:cubicBezTo>
                    <a:pt x="461201" y="503819"/>
                    <a:pt x="457010" y="506677"/>
                    <a:pt x="451580" y="508391"/>
                  </a:cubicBezTo>
                  <a:lnTo>
                    <a:pt x="451580" y="508677"/>
                  </a:lnTo>
                  <a:cubicBezTo>
                    <a:pt x="458153" y="509439"/>
                    <a:pt x="463487" y="511915"/>
                    <a:pt x="467392" y="516011"/>
                  </a:cubicBezTo>
                  <a:cubicBezTo>
                    <a:pt x="471392" y="520107"/>
                    <a:pt x="473297" y="525536"/>
                    <a:pt x="473297" y="532108"/>
                  </a:cubicBezTo>
                  <a:cubicBezTo>
                    <a:pt x="473202" y="540300"/>
                    <a:pt x="469964" y="546967"/>
                    <a:pt x="463582" y="552111"/>
                  </a:cubicBezTo>
                  <a:close/>
                  <a:moveTo>
                    <a:pt x="456343" y="531537"/>
                  </a:moveTo>
                  <a:cubicBezTo>
                    <a:pt x="456343" y="536395"/>
                    <a:pt x="454724" y="540109"/>
                    <a:pt x="451485" y="542872"/>
                  </a:cubicBezTo>
                  <a:cubicBezTo>
                    <a:pt x="448247" y="545634"/>
                    <a:pt x="443674" y="546967"/>
                    <a:pt x="437674" y="546967"/>
                  </a:cubicBezTo>
                  <a:lnTo>
                    <a:pt x="424053" y="546967"/>
                  </a:lnTo>
                  <a:lnTo>
                    <a:pt x="424053" y="516583"/>
                  </a:lnTo>
                  <a:lnTo>
                    <a:pt x="435578" y="516583"/>
                  </a:lnTo>
                  <a:cubicBezTo>
                    <a:pt x="449389" y="516583"/>
                    <a:pt x="456343" y="521535"/>
                    <a:pt x="456343" y="531537"/>
                  </a:cubicBezTo>
                  <a:close/>
                  <a:moveTo>
                    <a:pt x="434435" y="503819"/>
                  </a:moveTo>
                  <a:lnTo>
                    <a:pt x="424148" y="503819"/>
                  </a:lnTo>
                  <a:lnTo>
                    <a:pt x="424148" y="476482"/>
                  </a:lnTo>
                  <a:lnTo>
                    <a:pt x="435769" y="476482"/>
                  </a:lnTo>
                  <a:cubicBezTo>
                    <a:pt x="446722" y="476482"/>
                    <a:pt x="452247" y="480578"/>
                    <a:pt x="452247" y="488770"/>
                  </a:cubicBezTo>
                  <a:cubicBezTo>
                    <a:pt x="452247" y="493532"/>
                    <a:pt x="450628" y="497247"/>
                    <a:pt x="447485" y="499819"/>
                  </a:cubicBezTo>
                  <a:cubicBezTo>
                    <a:pt x="444341" y="502390"/>
                    <a:pt x="439960" y="503819"/>
                    <a:pt x="434435" y="503819"/>
                  </a:cubicBezTo>
                  <a:close/>
                </a:path>
              </a:pathLst>
            </a:custGeom>
            <a:solidFill>
              <a:srgbClr val="90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51C8F94-79A2-B568-1F3E-69A838A6B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485757" y="1567880"/>
            <a:ext cx="729482" cy="913838"/>
            <a:chOff x="5376178" y="1997189"/>
            <a:chExt cx="529701" cy="663568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F8162DB-1326-EC2A-2CF4-B6C981AB912D}"/>
                </a:ext>
              </a:extLst>
            </p:cNvPr>
            <p:cNvSpPr/>
            <p:nvPr/>
          </p:nvSpPr>
          <p:spPr bwMode="gray">
            <a:xfrm>
              <a:off x="5376178" y="1997189"/>
              <a:ext cx="529701" cy="663568"/>
            </a:xfrm>
            <a:custGeom>
              <a:avLst/>
              <a:gdLst>
                <a:gd name="connsiteX0" fmla="*/ 486061 w 533685"/>
                <a:gd name="connsiteY0" fmla="*/ 393192 h 668559"/>
                <a:gd name="connsiteX1" fmla="*/ 386810 w 533685"/>
                <a:gd name="connsiteY1" fmla="*/ 393192 h 668559"/>
                <a:gd name="connsiteX2" fmla="*/ 384143 w 533685"/>
                <a:gd name="connsiteY2" fmla="*/ 379952 h 668559"/>
                <a:gd name="connsiteX3" fmla="*/ 353759 w 533685"/>
                <a:gd name="connsiteY3" fmla="*/ 338138 h 668559"/>
                <a:gd name="connsiteX4" fmla="*/ 303752 w 533685"/>
                <a:gd name="connsiteY4" fmla="*/ 308610 h 668559"/>
                <a:gd name="connsiteX5" fmla="*/ 295275 w 533685"/>
                <a:gd name="connsiteY5" fmla="*/ 305372 h 668559"/>
                <a:gd name="connsiteX6" fmla="*/ 292799 w 533685"/>
                <a:gd name="connsiteY6" fmla="*/ 300038 h 668559"/>
                <a:gd name="connsiteX7" fmla="*/ 282416 w 533685"/>
                <a:gd name="connsiteY7" fmla="*/ 280321 h 668559"/>
                <a:gd name="connsiteX8" fmla="*/ 300704 w 533685"/>
                <a:gd name="connsiteY8" fmla="*/ 255461 h 668559"/>
                <a:gd name="connsiteX9" fmla="*/ 315278 w 533685"/>
                <a:gd name="connsiteY9" fmla="*/ 191072 h 668559"/>
                <a:gd name="connsiteX10" fmla="*/ 322136 w 533685"/>
                <a:gd name="connsiteY10" fmla="*/ 166688 h 668559"/>
                <a:gd name="connsiteX11" fmla="*/ 315087 w 533685"/>
                <a:gd name="connsiteY11" fmla="*/ 133445 h 668559"/>
                <a:gd name="connsiteX12" fmla="*/ 222409 w 533685"/>
                <a:gd name="connsiteY12" fmla="*/ 1334 h 668559"/>
                <a:gd name="connsiteX13" fmla="*/ 205073 w 533685"/>
                <a:gd name="connsiteY13" fmla="*/ 0 h 668559"/>
                <a:gd name="connsiteX14" fmla="*/ 161449 w 533685"/>
                <a:gd name="connsiteY14" fmla="*/ 7334 h 668559"/>
                <a:gd name="connsiteX15" fmla="*/ 147733 w 533685"/>
                <a:gd name="connsiteY15" fmla="*/ 14097 h 668559"/>
                <a:gd name="connsiteX16" fmla="*/ 144113 w 533685"/>
                <a:gd name="connsiteY16" fmla="*/ 16193 h 668559"/>
                <a:gd name="connsiteX17" fmla="*/ 81915 w 533685"/>
                <a:gd name="connsiteY17" fmla="*/ 67342 h 668559"/>
                <a:gd name="connsiteX18" fmla="*/ 70580 w 533685"/>
                <a:gd name="connsiteY18" fmla="*/ 136303 h 668559"/>
                <a:gd name="connsiteX19" fmla="*/ 65246 w 533685"/>
                <a:gd name="connsiteY19" fmla="*/ 166497 h 668559"/>
                <a:gd name="connsiteX20" fmla="*/ 70485 w 533685"/>
                <a:gd name="connsiteY20" fmla="*/ 187642 h 668559"/>
                <a:gd name="connsiteX21" fmla="*/ 85058 w 533685"/>
                <a:gd name="connsiteY21" fmla="*/ 255270 h 668559"/>
                <a:gd name="connsiteX22" fmla="*/ 104680 w 533685"/>
                <a:gd name="connsiteY22" fmla="*/ 281464 h 668559"/>
                <a:gd name="connsiteX23" fmla="*/ 95059 w 533685"/>
                <a:gd name="connsiteY23" fmla="*/ 299847 h 668559"/>
                <a:gd name="connsiteX24" fmla="*/ 92583 w 533685"/>
                <a:gd name="connsiteY24" fmla="*/ 305181 h 668559"/>
                <a:gd name="connsiteX25" fmla="*/ 88297 w 533685"/>
                <a:gd name="connsiteY25" fmla="*/ 306800 h 668559"/>
                <a:gd name="connsiteX26" fmla="*/ 56007 w 533685"/>
                <a:gd name="connsiteY26" fmla="*/ 322421 h 668559"/>
                <a:gd name="connsiteX27" fmla="*/ 24670 w 533685"/>
                <a:gd name="connsiteY27" fmla="*/ 346520 h 668559"/>
                <a:gd name="connsiteX28" fmla="*/ 23527 w 533685"/>
                <a:gd name="connsiteY28" fmla="*/ 347663 h 668559"/>
                <a:gd name="connsiteX29" fmla="*/ 1143 w 533685"/>
                <a:gd name="connsiteY29" fmla="*/ 386906 h 668559"/>
                <a:gd name="connsiteX30" fmla="*/ 0 w 533685"/>
                <a:gd name="connsiteY30" fmla="*/ 397859 h 668559"/>
                <a:gd name="connsiteX31" fmla="*/ 0 w 533685"/>
                <a:gd name="connsiteY31" fmla="*/ 589883 h 668559"/>
                <a:gd name="connsiteX32" fmla="*/ 6382 w 533685"/>
                <a:gd name="connsiteY32" fmla="*/ 606266 h 668559"/>
                <a:gd name="connsiteX33" fmla="*/ 23431 w 533685"/>
                <a:gd name="connsiteY33" fmla="*/ 613696 h 668559"/>
                <a:gd name="connsiteX34" fmla="*/ 259937 w 533685"/>
                <a:gd name="connsiteY34" fmla="*/ 613696 h 668559"/>
                <a:gd name="connsiteX35" fmla="*/ 259937 w 533685"/>
                <a:gd name="connsiteY35" fmla="*/ 620935 h 668559"/>
                <a:gd name="connsiteX36" fmla="*/ 307562 w 533685"/>
                <a:gd name="connsiteY36" fmla="*/ 668560 h 668559"/>
                <a:gd name="connsiteX37" fmla="*/ 486061 w 533685"/>
                <a:gd name="connsiteY37" fmla="*/ 668560 h 668559"/>
                <a:gd name="connsiteX38" fmla="*/ 533686 w 533685"/>
                <a:gd name="connsiteY38" fmla="*/ 620935 h 668559"/>
                <a:gd name="connsiteX39" fmla="*/ 533686 w 533685"/>
                <a:gd name="connsiteY39" fmla="*/ 440817 h 668559"/>
                <a:gd name="connsiteX40" fmla="*/ 486061 w 533685"/>
                <a:gd name="connsiteY40" fmla="*/ 393192 h 66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3685" h="668559">
                  <a:moveTo>
                    <a:pt x="486061" y="393192"/>
                  </a:moveTo>
                  <a:cubicBezTo>
                    <a:pt x="486061" y="393192"/>
                    <a:pt x="386906" y="393192"/>
                    <a:pt x="386810" y="393192"/>
                  </a:cubicBezTo>
                  <a:cubicBezTo>
                    <a:pt x="387382" y="393192"/>
                    <a:pt x="384429" y="380905"/>
                    <a:pt x="384143" y="379952"/>
                  </a:cubicBezTo>
                  <a:cubicBezTo>
                    <a:pt x="378714" y="363284"/>
                    <a:pt x="366998" y="349377"/>
                    <a:pt x="353759" y="338138"/>
                  </a:cubicBezTo>
                  <a:cubicBezTo>
                    <a:pt x="338995" y="325565"/>
                    <a:pt x="321755" y="315849"/>
                    <a:pt x="303752" y="308610"/>
                  </a:cubicBezTo>
                  <a:cubicBezTo>
                    <a:pt x="300990" y="307467"/>
                    <a:pt x="298133" y="306419"/>
                    <a:pt x="295275" y="305372"/>
                  </a:cubicBezTo>
                  <a:cubicBezTo>
                    <a:pt x="294513" y="303752"/>
                    <a:pt x="293656" y="301943"/>
                    <a:pt x="292799" y="300038"/>
                  </a:cubicBezTo>
                  <a:cubicBezTo>
                    <a:pt x="288893" y="291751"/>
                    <a:pt x="284893" y="284607"/>
                    <a:pt x="282416" y="280321"/>
                  </a:cubicBezTo>
                  <a:cubicBezTo>
                    <a:pt x="288512" y="274225"/>
                    <a:pt x="294799" y="266129"/>
                    <a:pt x="300704" y="255461"/>
                  </a:cubicBezTo>
                  <a:cubicBezTo>
                    <a:pt x="312896" y="233553"/>
                    <a:pt x="315087" y="206121"/>
                    <a:pt x="315278" y="191072"/>
                  </a:cubicBezTo>
                  <a:cubicBezTo>
                    <a:pt x="319088" y="184023"/>
                    <a:pt x="321374" y="175927"/>
                    <a:pt x="322136" y="166688"/>
                  </a:cubicBezTo>
                  <a:cubicBezTo>
                    <a:pt x="323469" y="151638"/>
                    <a:pt x="319849" y="140875"/>
                    <a:pt x="315087" y="133445"/>
                  </a:cubicBezTo>
                  <a:cubicBezTo>
                    <a:pt x="323088" y="53626"/>
                    <a:pt x="266795" y="8287"/>
                    <a:pt x="222409" y="1334"/>
                  </a:cubicBezTo>
                  <a:cubicBezTo>
                    <a:pt x="216789" y="476"/>
                    <a:pt x="210979" y="0"/>
                    <a:pt x="205073" y="0"/>
                  </a:cubicBezTo>
                  <a:cubicBezTo>
                    <a:pt x="191167" y="0"/>
                    <a:pt x="176498" y="2477"/>
                    <a:pt x="161449" y="7334"/>
                  </a:cubicBezTo>
                  <a:cubicBezTo>
                    <a:pt x="156400" y="8954"/>
                    <a:pt x="151828" y="11716"/>
                    <a:pt x="147733" y="14097"/>
                  </a:cubicBezTo>
                  <a:cubicBezTo>
                    <a:pt x="146685" y="14764"/>
                    <a:pt x="145161" y="15621"/>
                    <a:pt x="144113" y="16193"/>
                  </a:cubicBezTo>
                  <a:cubicBezTo>
                    <a:pt x="134112" y="16669"/>
                    <a:pt x="100774" y="21717"/>
                    <a:pt x="81915" y="67342"/>
                  </a:cubicBezTo>
                  <a:cubicBezTo>
                    <a:pt x="73152" y="88678"/>
                    <a:pt x="70961" y="117824"/>
                    <a:pt x="70580" y="136303"/>
                  </a:cubicBezTo>
                  <a:cubicBezTo>
                    <a:pt x="66008" y="144685"/>
                    <a:pt x="64294" y="154877"/>
                    <a:pt x="65246" y="166497"/>
                  </a:cubicBezTo>
                  <a:cubicBezTo>
                    <a:pt x="65913" y="174308"/>
                    <a:pt x="67723" y="181451"/>
                    <a:pt x="70485" y="187642"/>
                  </a:cubicBezTo>
                  <a:cubicBezTo>
                    <a:pt x="70390" y="202978"/>
                    <a:pt x="72104" y="231839"/>
                    <a:pt x="85058" y="255270"/>
                  </a:cubicBezTo>
                  <a:cubicBezTo>
                    <a:pt x="91440" y="266700"/>
                    <a:pt x="98203" y="275177"/>
                    <a:pt x="104680" y="281464"/>
                  </a:cubicBezTo>
                  <a:cubicBezTo>
                    <a:pt x="102108" y="285845"/>
                    <a:pt x="98489" y="292418"/>
                    <a:pt x="95059" y="299847"/>
                  </a:cubicBezTo>
                  <a:cubicBezTo>
                    <a:pt x="94202" y="301752"/>
                    <a:pt x="93345" y="303562"/>
                    <a:pt x="92583" y="305181"/>
                  </a:cubicBezTo>
                  <a:cubicBezTo>
                    <a:pt x="92583" y="305181"/>
                    <a:pt x="88964" y="306515"/>
                    <a:pt x="88297" y="306800"/>
                  </a:cubicBezTo>
                  <a:cubicBezTo>
                    <a:pt x="77153" y="311087"/>
                    <a:pt x="66199" y="316135"/>
                    <a:pt x="56007" y="322421"/>
                  </a:cubicBezTo>
                  <a:cubicBezTo>
                    <a:pt x="44768" y="329375"/>
                    <a:pt x="33909" y="337090"/>
                    <a:pt x="24670" y="346520"/>
                  </a:cubicBezTo>
                  <a:cubicBezTo>
                    <a:pt x="24289" y="346901"/>
                    <a:pt x="23908" y="347282"/>
                    <a:pt x="23527" y="347663"/>
                  </a:cubicBezTo>
                  <a:cubicBezTo>
                    <a:pt x="13144" y="358426"/>
                    <a:pt x="4096" y="372047"/>
                    <a:pt x="1143" y="386906"/>
                  </a:cubicBezTo>
                  <a:cubicBezTo>
                    <a:pt x="381" y="390811"/>
                    <a:pt x="0" y="394335"/>
                    <a:pt x="0" y="397859"/>
                  </a:cubicBezTo>
                  <a:lnTo>
                    <a:pt x="0" y="589883"/>
                  </a:lnTo>
                  <a:cubicBezTo>
                    <a:pt x="0" y="595979"/>
                    <a:pt x="2286" y="601790"/>
                    <a:pt x="6382" y="606266"/>
                  </a:cubicBezTo>
                  <a:cubicBezTo>
                    <a:pt x="10763" y="611029"/>
                    <a:pt x="17050" y="613696"/>
                    <a:pt x="23431" y="613696"/>
                  </a:cubicBezTo>
                  <a:lnTo>
                    <a:pt x="259937" y="613696"/>
                  </a:lnTo>
                  <a:lnTo>
                    <a:pt x="259937" y="620935"/>
                  </a:lnTo>
                  <a:cubicBezTo>
                    <a:pt x="259937" y="647224"/>
                    <a:pt x="281273" y="668560"/>
                    <a:pt x="307562" y="668560"/>
                  </a:cubicBezTo>
                  <a:lnTo>
                    <a:pt x="486061" y="668560"/>
                  </a:lnTo>
                  <a:cubicBezTo>
                    <a:pt x="512350" y="668560"/>
                    <a:pt x="533686" y="647224"/>
                    <a:pt x="533686" y="620935"/>
                  </a:cubicBezTo>
                  <a:lnTo>
                    <a:pt x="533686" y="440817"/>
                  </a:lnTo>
                  <a:cubicBezTo>
                    <a:pt x="533686" y="414528"/>
                    <a:pt x="512350" y="393192"/>
                    <a:pt x="486061" y="3931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07CF558-623D-698B-3D21-63007975D7E7}"/>
                </a:ext>
              </a:extLst>
            </p:cNvPr>
            <p:cNvSpPr/>
            <p:nvPr/>
          </p:nvSpPr>
          <p:spPr bwMode="gray">
            <a:xfrm>
              <a:off x="5394991" y="2016136"/>
              <a:ext cx="491981" cy="625997"/>
            </a:xfrm>
            <a:custGeom>
              <a:avLst/>
              <a:gdLst>
                <a:gd name="connsiteX0" fmla="*/ 413195 w 495681"/>
                <a:gd name="connsiteY0" fmla="*/ 512214 h 630705"/>
                <a:gd name="connsiteX1" fmla="*/ 377571 w 495681"/>
                <a:gd name="connsiteY1" fmla="*/ 546314 h 630705"/>
                <a:gd name="connsiteX2" fmla="*/ 342519 w 495681"/>
                <a:gd name="connsiteY2" fmla="*/ 511738 h 630705"/>
                <a:gd name="connsiteX3" fmla="*/ 378143 w 495681"/>
                <a:gd name="connsiteY3" fmla="*/ 477638 h 630705"/>
                <a:gd name="connsiteX4" fmla="*/ 413195 w 495681"/>
                <a:gd name="connsiteY4" fmla="*/ 512214 h 630705"/>
                <a:gd name="connsiteX5" fmla="*/ 495681 w 495681"/>
                <a:gd name="connsiteY5" fmla="*/ 421727 h 630705"/>
                <a:gd name="connsiteX6" fmla="*/ 495681 w 495681"/>
                <a:gd name="connsiteY6" fmla="*/ 602130 h 630705"/>
                <a:gd name="connsiteX7" fmla="*/ 467106 w 495681"/>
                <a:gd name="connsiteY7" fmla="*/ 630705 h 630705"/>
                <a:gd name="connsiteX8" fmla="*/ 288703 w 495681"/>
                <a:gd name="connsiteY8" fmla="*/ 630705 h 630705"/>
                <a:gd name="connsiteX9" fmla="*/ 260128 w 495681"/>
                <a:gd name="connsiteY9" fmla="*/ 602130 h 630705"/>
                <a:gd name="connsiteX10" fmla="*/ 260128 w 495681"/>
                <a:gd name="connsiteY10" fmla="*/ 421727 h 630705"/>
                <a:gd name="connsiteX11" fmla="*/ 288703 w 495681"/>
                <a:gd name="connsiteY11" fmla="*/ 393152 h 630705"/>
                <a:gd name="connsiteX12" fmla="*/ 467201 w 495681"/>
                <a:gd name="connsiteY12" fmla="*/ 393152 h 630705"/>
                <a:gd name="connsiteX13" fmla="*/ 495681 w 495681"/>
                <a:gd name="connsiteY13" fmla="*/ 421727 h 630705"/>
                <a:gd name="connsiteX14" fmla="*/ 458915 w 495681"/>
                <a:gd name="connsiteY14" fmla="*/ 512214 h 630705"/>
                <a:gd name="connsiteX15" fmla="*/ 458343 w 495681"/>
                <a:gd name="connsiteY15" fmla="*/ 501070 h 630705"/>
                <a:gd name="connsiteX16" fmla="*/ 457295 w 495681"/>
                <a:gd name="connsiteY16" fmla="*/ 499832 h 630705"/>
                <a:gd name="connsiteX17" fmla="*/ 440912 w 495681"/>
                <a:gd name="connsiteY17" fmla="*/ 495545 h 630705"/>
                <a:gd name="connsiteX18" fmla="*/ 434530 w 495681"/>
                <a:gd name="connsiteY18" fmla="*/ 480305 h 630705"/>
                <a:gd name="connsiteX19" fmla="*/ 443103 w 495681"/>
                <a:gd name="connsiteY19" fmla="*/ 466304 h 630705"/>
                <a:gd name="connsiteX20" fmla="*/ 443008 w 495681"/>
                <a:gd name="connsiteY20" fmla="*/ 464684 h 630705"/>
                <a:gd name="connsiteX21" fmla="*/ 435483 w 495681"/>
                <a:gd name="connsiteY21" fmla="*/ 456302 h 630705"/>
                <a:gd name="connsiteX22" fmla="*/ 427006 w 495681"/>
                <a:gd name="connsiteY22" fmla="*/ 448873 h 630705"/>
                <a:gd name="connsiteX23" fmla="*/ 425386 w 495681"/>
                <a:gd name="connsiteY23" fmla="*/ 448778 h 630705"/>
                <a:gd name="connsiteX24" fmla="*/ 410718 w 495681"/>
                <a:gd name="connsiteY24" fmla="*/ 456969 h 630705"/>
                <a:gd name="connsiteX25" fmla="*/ 395097 w 495681"/>
                <a:gd name="connsiteY25" fmla="*/ 450587 h 630705"/>
                <a:gd name="connsiteX26" fmla="*/ 391001 w 495681"/>
                <a:gd name="connsiteY26" fmla="*/ 434776 h 630705"/>
                <a:gd name="connsiteX27" fmla="*/ 389763 w 495681"/>
                <a:gd name="connsiteY27" fmla="*/ 433728 h 630705"/>
                <a:gd name="connsiteX28" fmla="*/ 378333 w 495681"/>
                <a:gd name="connsiteY28" fmla="*/ 432966 h 630705"/>
                <a:gd name="connsiteX29" fmla="*/ 366903 w 495681"/>
                <a:gd name="connsiteY29" fmla="*/ 433538 h 630705"/>
                <a:gd name="connsiteX30" fmla="*/ 365665 w 495681"/>
                <a:gd name="connsiteY30" fmla="*/ 434585 h 630705"/>
                <a:gd name="connsiteX31" fmla="*/ 361283 w 495681"/>
                <a:gd name="connsiteY31" fmla="*/ 450492 h 630705"/>
                <a:gd name="connsiteX32" fmla="*/ 345662 w 495681"/>
                <a:gd name="connsiteY32" fmla="*/ 456779 h 630705"/>
                <a:gd name="connsiteX33" fmla="*/ 331280 w 495681"/>
                <a:gd name="connsiteY33" fmla="*/ 448397 h 630705"/>
                <a:gd name="connsiteX34" fmla="*/ 329660 w 495681"/>
                <a:gd name="connsiteY34" fmla="*/ 448492 h 630705"/>
                <a:gd name="connsiteX35" fmla="*/ 321088 w 495681"/>
                <a:gd name="connsiteY35" fmla="*/ 455826 h 630705"/>
                <a:gd name="connsiteX36" fmla="*/ 313373 w 495681"/>
                <a:gd name="connsiteY36" fmla="*/ 464113 h 630705"/>
                <a:gd name="connsiteX37" fmla="*/ 313277 w 495681"/>
                <a:gd name="connsiteY37" fmla="*/ 465732 h 630705"/>
                <a:gd name="connsiteX38" fmla="*/ 321755 w 495681"/>
                <a:gd name="connsiteY38" fmla="*/ 480020 h 630705"/>
                <a:gd name="connsiteX39" fmla="*/ 315182 w 495681"/>
                <a:gd name="connsiteY39" fmla="*/ 495164 h 630705"/>
                <a:gd name="connsiteX40" fmla="*/ 298895 w 495681"/>
                <a:gd name="connsiteY40" fmla="*/ 499165 h 630705"/>
                <a:gd name="connsiteX41" fmla="*/ 297847 w 495681"/>
                <a:gd name="connsiteY41" fmla="*/ 500308 h 630705"/>
                <a:gd name="connsiteX42" fmla="*/ 297085 w 495681"/>
                <a:gd name="connsiteY42" fmla="*/ 511357 h 630705"/>
                <a:gd name="connsiteX43" fmla="*/ 297656 w 495681"/>
                <a:gd name="connsiteY43" fmla="*/ 522501 h 630705"/>
                <a:gd name="connsiteX44" fmla="*/ 298704 w 495681"/>
                <a:gd name="connsiteY44" fmla="*/ 523739 h 630705"/>
                <a:gd name="connsiteX45" fmla="*/ 315087 w 495681"/>
                <a:gd name="connsiteY45" fmla="*/ 528026 h 630705"/>
                <a:gd name="connsiteX46" fmla="*/ 321469 w 495681"/>
                <a:gd name="connsiteY46" fmla="*/ 543266 h 630705"/>
                <a:gd name="connsiteX47" fmla="*/ 312896 w 495681"/>
                <a:gd name="connsiteY47" fmla="*/ 557267 h 630705"/>
                <a:gd name="connsiteX48" fmla="*/ 312992 w 495681"/>
                <a:gd name="connsiteY48" fmla="*/ 558887 h 630705"/>
                <a:gd name="connsiteX49" fmla="*/ 320516 w 495681"/>
                <a:gd name="connsiteY49" fmla="*/ 567269 h 630705"/>
                <a:gd name="connsiteX50" fmla="*/ 328994 w 495681"/>
                <a:gd name="connsiteY50" fmla="*/ 574698 h 630705"/>
                <a:gd name="connsiteX51" fmla="*/ 330613 w 495681"/>
                <a:gd name="connsiteY51" fmla="*/ 574793 h 630705"/>
                <a:gd name="connsiteX52" fmla="*/ 345281 w 495681"/>
                <a:gd name="connsiteY52" fmla="*/ 566602 h 630705"/>
                <a:gd name="connsiteX53" fmla="*/ 360902 w 495681"/>
                <a:gd name="connsiteY53" fmla="*/ 572984 h 630705"/>
                <a:gd name="connsiteX54" fmla="*/ 364998 w 495681"/>
                <a:gd name="connsiteY54" fmla="*/ 588795 h 630705"/>
                <a:gd name="connsiteX55" fmla="*/ 366236 w 495681"/>
                <a:gd name="connsiteY55" fmla="*/ 589843 h 630705"/>
                <a:gd name="connsiteX56" fmla="*/ 377666 w 495681"/>
                <a:gd name="connsiteY56" fmla="*/ 590605 h 630705"/>
                <a:gd name="connsiteX57" fmla="*/ 389096 w 495681"/>
                <a:gd name="connsiteY57" fmla="*/ 590033 h 630705"/>
                <a:gd name="connsiteX58" fmla="*/ 390334 w 495681"/>
                <a:gd name="connsiteY58" fmla="*/ 588986 h 630705"/>
                <a:gd name="connsiteX59" fmla="*/ 394716 w 495681"/>
                <a:gd name="connsiteY59" fmla="*/ 573079 h 630705"/>
                <a:gd name="connsiteX60" fmla="*/ 410337 w 495681"/>
                <a:gd name="connsiteY60" fmla="*/ 566792 h 630705"/>
                <a:gd name="connsiteX61" fmla="*/ 424720 w 495681"/>
                <a:gd name="connsiteY61" fmla="*/ 575174 h 630705"/>
                <a:gd name="connsiteX62" fmla="*/ 426339 w 495681"/>
                <a:gd name="connsiteY62" fmla="*/ 575079 h 630705"/>
                <a:gd name="connsiteX63" fmla="*/ 434911 w 495681"/>
                <a:gd name="connsiteY63" fmla="*/ 567745 h 630705"/>
                <a:gd name="connsiteX64" fmla="*/ 442627 w 495681"/>
                <a:gd name="connsiteY64" fmla="*/ 559458 h 630705"/>
                <a:gd name="connsiteX65" fmla="*/ 442722 w 495681"/>
                <a:gd name="connsiteY65" fmla="*/ 557839 h 630705"/>
                <a:gd name="connsiteX66" fmla="*/ 434245 w 495681"/>
                <a:gd name="connsiteY66" fmla="*/ 543551 h 630705"/>
                <a:gd name="connsiteX67" fmla="*/ 440817 w 495681"/>
                <a:gd name="connsiteY67" fmla="*/ 528407 h 630705"/>
                <a:gd name="connsiteX68" fmla="*/ 457105 w 495681"/>
                <a:gd name="connsiteY68" fmla="*/ 524406 h 630705"/>
                <a:gd name="connsiteX69" fmla="*/ 458153 w 495681"/>
                <a:gd name="connsiteY69" fmla="*/ 523263 h 630705"/>
                <a:gd name="connsiteX70" fmla="*/ 458915 w 495681"/>
                <a:gd name="connsiteY70" fmla="*/ 512214 h 630705"/>
                <a:gd name="connsiteX71" fmla="*/ 348806 w 495681"/>
                <a:gd name="connsiteY71" fmla="*/ 374102 h 630705"/>
                <a:gd name="connsiteX72" fmla="*/ 288608 w 495681"/>
                <a:gd name="connsiteY72" fmla="*/ 374102 h 630705"/>
                <a:gd name="connsiteX73" fmla="*/ 240983 w 495681"/>
                <a:gd name="connsiteY73" fmla="*/ 421727 h 630705"/>
                <a:gd name="connsiteX74" fmla="*/ 240983 w 495681"/>
                <a:gd name="connsiteY74" fmla="*/ 575746 h 630705"/>
                <a:gd name="connsiteX75" fmla="*/ 4477 w 495681"/>
                <a:gd name="connsiteY75" fmla="*/ 575746 h 630705"/>
                <a:gd name="connsiteX76" fmla="*/ 1333 w 495681"/>
                <a:gd name="connsiteY76" fmla="*/ 574317 h 630705"/>
                <a:gd name="connsiteX77" fmla="*/ 0 w 495681"/>
                <a:gd name="connsiteY77" fmla="*/ 570983 h 630705"/>
                <a:gd name="connsiteX78" fmla="*/ 0 w 495681"/>
                <a:gd name="connsiteY78" fmla="*/ 378959 h 630705"/>
                <a:gd name="connsiteX79" fmla="*/ 762 w 495681"/>
                <a:gd name="connsiteY79" fmla="*/ 371720 h 630705"/>
                <a:gd name="connsiteX80" fmla="*/ 1429 w 495681"/>
                <a:gd name="connsiteY80" fmla="*/ 369434 h 630705"/>
                <a:gd name="connsiteX81" fmla="*/ 49244 w 495681"/>
                <a:gd name="connsiteY81" fmla="*/ 318380 h 630705"/>
                <a:gd name="connsiteX82" fmla="*/ 87344 w 495681"/>
                <a:gd name="connsiteY82" fmla="*/ 301902 h 630705"/>
                <a:gd name="connsiteX83" fmla="*/ 89916 w 495681"/>
                <a:gd name="connsiteY83" fmla="*/ 296378 h 630705"/>
                <a:gd name="connsiteX84" fmla="*/ 104680 w 495681"/>
                <a:gd name="connsiteY84" fmla="*/ 267898 h 630705"/>
                <a:gd name="connsiteX85" fmla="*/ 105156 w 495681"/>
                <a:gd name="connsiteY85" fmla="*/ 267136 h 630705"/>
                <a:gd name="connsiteX86" fmla="*/ 107442 w 495681"/>
                <a:gd name="connsiteY86" fmla="*/ 264374 h 630705"/>
                <a:gd name="connsiteX87" fmla="*/ 117062 w 495681"/>
                <a:gd name="connsiteY87" fmla="*/ 260564 h 630705"/>
                <a:gd name="connsiteX88" fmla="*/ 118967 w 495681"/>
                <a:gd name="connsiteY88" fmla="*/ 260849 h 630705"/>
                <a:gd name="connsiteX89" fmla="*/ 82772 w 495681"/>
                <a:gd name="connsiteY89" fmla="*/ 227131 h 630705"/>
                <a:gd name="connsiteX90" fmla="*/ 70676 w 495681"/>
                <a:gd name="connsiteY90" fmla="*/ 164361 h 630705"/>
                <a:gd name="connsiteX91" fmla="*/ 67056 w 495681"/>
                <a:gd name="connsiteY91" fmla="*/ 156074 h 630705"/>
                <a:gd name="connsiteX92" fmla="*/ 65532 w 495681"/>
                <a:gd name="connsiteY92" fmla="*/ 134453 h 630705"/>
                <a:gd name="connsiteX93" fmla="*/ 70485 w 495681"/>
                <a:gd name="connsiteY93" fmla="*/ 123023 h 630705"/>
                <a:gd name="connsiteX94" fmla="*/ 80486 w 495681"/>
                <a:gd name="connsiteY94" fmla="*/ 55681 h 630705"/>
                <a:gd name="connsiteX95" fmla="*/ 127635 w 495681"/>
                <a:gd name="connsiteY95" fmla="*/ 16247 h 630705"/>
                <a:gd name="connsiteX96" fmla="*/ 148304 w 495681"/>
                <a:gd name="connsiteY96" fmla="*/ 6437 h 630705"/>
                <a:gd name="connsiteX97" fmla="*/ 200406 w 495681"/>
                <a:gd name="connsiteY97" fmla="*/ 1103 h 630705"/>
                <a:gd name="connsiteX98" fmla="*/ 276130 w 495681"/>
                <a:gd name="connsiteY98" fmla="*/ 120165 h 630705"/>
                <a:gd name="connsiteX99" fmla="*/ 284321 w 495681"/>
                <a:gd name="connsiteY99" fmla="*/ 141596 h 630705"/>
                <a:gd name="connsiteX100" fmla="*/ 279654 w 495681"/>
                <a:gd name="connsiteY100" fmla="*/ 162456 h 630705"/>
                <a:gd name="connsiteX101" fmla="*/ 277082 w 495681"/>
                <a:gd name="connsiteY101" fmla="*/ 166552 h 630705"/>
                <a:gd name="connsiteX102" fmla="*/ 264890 w 495681"/>
                <a:gd name="connsiteY102" fmla="*/ 227131 h 630705"/>
                <a:gd name="connsiteX103" fmla="*/ 230219 w 495681"/>
                <a:gd name="connsiteY103" fmla="*/ 260087 h 630705"/>
                <a:gd name="connsiteX104" fmla="*/ 230219 w 495681"/>
                <a:gd name="connsiteY104" fmla="*/ 260564 h 630705"/>
                <a:gd name="connsiteX105" fmla="*/ 230219 w 495681"/>
                <a:gd name="connsiteY105" fmla="*/ 260945 h 630705"/>
                <a:gd name="connsiteX106" fmla="*/ 232696 w 495681"/>
                <a:gd name="connsiteY106" fmla="*/ 260564 h 630705"/>
                <a:gd name="connsiteX107" fmla="*/ 236220 w 495681"/>
                <a:gd name="connsiteY107" fmla="*/ 261040 h 630705"/>
                <a:gd name="connsiteX108" fmla="*/ 244602 w 495681"/>
                <a:gd name="connsiteY108" fmla="*/ 267136 h 630705"/>
                <a:gd name="connsiteX109" fmla="*/ 256413 w 495681"/>
                <a:gd name="connsiteY109" fmla="*/ 289043 h 630705"/>
                <a:gd name="connsiteX110" fmla="*/ 262414 w 495681"/>
                <a:gd name="connsiteY110" fmla="*/ 302188 h 630705"/>
                <a:gd name="connsiteX111" fmla="*/ 269081 w 495681"/>
                <a:gd name="connsiteY111" fmla="*/ 304379 h 630705"/>
                <a:gd name="connsiteX112" fmla="*/ 300895 w 495681"/>
                <a:gd name="connsiteY112" fmla="*/ 319047 h 630705"/>
                <a:gd name="connsiteX113" fmla="*/ 325565 w 495681"/>
                <a:gd name="connsiteY113" fmla="*/ 336383 h 630705"/>
                <a:gd name="connsiteX114" fmla="*/ 343948 w 495681"/>
                <a:gd name="connsiteY114" fmla="*/ 359433 h 630705"/>
                <a:gd name="connsiteX115" fmla="*/ 348234 w 495681"/>
                <a:gd name="connsiteY115" fmla="*/ 372006 h 630705"/>
                <a:gd name="connsiteX116" fmla="*/ 348806 w 495681"/>
                <a:gd name="connsiteY116" fmla="*/ 374102 h 630705"/>
                <a:gd name="connsiteX117" fmla="*/ 174688 w 495681"/>
                <a:gd name="connsiteY117" fmla="*/ 264564 h 630705"/>
                <a:gd name="connsiteX118" fmla="*/ 257175 w 495681"/>
                <a:gd name="connsiteY118" fmla="*/ 170743 h 630705"/>
                <a:gd name="connsiteX119" fmla="*/ 257747 w 495681"/>
                <a:gd name="connsiteY119" fmla="*/ 167790 h 630705"/>
                <a:gd name="connsiteX120" fmla="*/ 260604 w 495681"/>
                <a:gd name="connsiteY120" fmla="*/ 167028 h 630705"/>
                <a:gd name="connsiteX121" fmla="*/ 274701 w 495681"/>
                <a:gd name="connsiteY121" fmla="*/ 145121 h 630705"/>
                <a:gd name="connsiteX122" fmla="*/ 264509 w 495681"/>
                <a:gd name="connsiteY122" fmla="*/ 124356 h 630705"/>
                <a:gd name="connsiteX123" fmla="*/ 261080 w 495681"/>
                <a:gd name="connsiteY123" fmla="*/ 123404 h 630705"/>
                <a:gd name="connsiteX124" fmla="*/ 252413 w 495681"/>
                <a:gd name="connsiteY124" fmla="*/ 121499 h 630705"/>
                <a:gd name="connsiteX125" fmla="*/ 241744 w 495681"/>
                <a:gd name="connsiteY125" fmla="*/ 118070 h 630705"/>
                <a:gd name="connsiteX126" fmla="*/ 231553 w 495681"/>
                <a:gd name="connsiteY126" fmla="*/ 112926 h 630705"/>
                <a:gd name="connsiteX127" fmla="*/ 191929 w 495681"/>
                <a:gd name="connsiteY127" fmla="*/ 75017 h 630705"/>
                <a:gd name="connsiteX128" fmla="*/ 141446 w 495681"/>
                <a:gd name="connsiteY128" fmla="*/ 60539 h 630705"/>
                <a:gd name="connsiteX129" fmla="*/ 108394 w 495681"/>
                <a:gd name="connsiteY129" fmla="*/ 83113 h 630705"/>
                <a:gd name="connsiteX130" fmla="*/ 88963 w 495681"/>
                <a:gd name="connsiteY130" fmla="*/ 116355 h 630705"/>
                <a:gd name="connsiteX131" fmla="*/ 88487 w 495681"/>
                <a:gd name="connsiteY131" fmla="*/ 120356 h 630705"/>
                <a:gd name="connsiteX132" fmla="*/ 88202 w 495681"/>
                <a:gd name="connsiteY132" fmla="*/ 123594 h 630705"/>
                <a:gd name="connsiteX133" fmla="*/ 85058 w 495681"/>
                <a:gd name="connsiteY133" fmla="*/ 124547 h 630705"/>
                <a:gd name="connsiteX134" fmla="*/ 74867 w 495681"/>
                <a:gd name="connsiteY134" fmla="*/ 145311 h 630705"/>
                <a:gd name="connsiteX135" fmla="*/ 88963 w 495681"/>
                <a:gd name="connsiteY135" fmla="*/ 167219 h 630705"/>
                <a:gd name="connsiteX136" fmla="*/ 91821 w 495681"/>
                <a:gd name="connsiteY136" fmla="*/ 167981 h 630705"/>
                <a:gd name="connsiteX137" fmla="*/ 92392 w 495681"/>
                <a:gd name="connsiteY137" fmla="*/ 170933 h 630705"/>
                <a:gd name="connsiteX138" fmla="*/ 174688 w 495681"/>
                <a:gd name="connsiteY138" fmla="*/ 264564 h 630705"/>
                <a:gd name="connsiteX139" fmla="*/ 109728 w 495681"/>
                <a:gd name="connsiteY139" fmla="*/ 349146 h 630705"/>
                <a:gd name="connsiteX140" fmla="*/ 149257 w 495681"/>
                <a:gd name="connsiteY140" fmla="*/ 319809 h 630705"/>
                <a:gd name="connsiteX141" fmla="*/ 113062 w 495681"/>
                <a:gd name="connsiteY141" fmla="*/ 272565 h 630705"/>
                <a:gd name="connsiteX142" fmla="*/ 112205 w 495681"/>
                <a:gd name="connsiteY142" fmla="*/ 273899 h 630705"/>
                <a:gd name="connsiteX143" fmla="*/ 101917 w 495681"/>
                <a:gd name="connsiteY143" fmla="*/ 293044 h 630705"/>
                <a:gd name="connsiteX144" fmla="*/ 99346 w 495681"/>
                <a:gd name="connsiteY144" fmla="*/ 298664 h 630705"/>
                <a:gd name="connsiteX145" fmla="*/ 94679 w 495681"/>
                <a:gd name="connsiteY145" fmla="*/ 308951 h 630705"/>
                <a:gd name="connsiteX146" fmla="*/ 93345 w 495681"/>
                <a:gd name="connsiteY146" fmla="*/ 311808 h 630705"/>
                <a:gd name="connsiteX147" fmla="*/ 92678 w 495681"/>
                <a:gd name="connsiteY147" fmla="*/ 318476 h 630705"/>
                <a:gd name="connsiteX148" fmla="*/ 93250 w 495681"/>
                <a:gd name="connsiteY148" fmla="*/ 320571 h 630705"/>
                <a:gd name="connsiteX149" fmla="*/ 104108 w 495681"/>
                <a:gd name="connsiteY149" fmla="*/ 347527 h 630705"/>
                <a:gd name="connsiteX150" fmla="*/ 109728 w 495681"/>
                <a:gd name="connsiteY150" fmla="*/ 349146 h 630705"/>
                <a:gd name="connsiteX151" fmla="*/ 169545 w 495681"/>
                <a:gd name="connsiteY151" fmla="*/ 357052 h 630705"/>
                <a:gd name="connsiteX152" fmla="*/ 167450 w 495681"/>
                <a:gd name="connsiteY152" fmla="*/ 345050 h 630705"/>
                <a:gd name="connsiteX153" fmla="*/ 160973 w 495681"/>
                <a:gd name="connsiteY153" fmla="*/ 334859 h 630705"/>
                <a:gd name="connsiteX154" fmla="*/ 155162 w 495681"/>
                <a:gd name="connsiteY154" fmla="*/ 327429 h 630705"/>
                <a:gd name="connsiteX155" fmla="*/ 130969 w 495681"/>
                <a:gd name="connsiteY155" fmla="*/ 345336 h 630705"/>
                <a:gd name="connsiteX156" fmla="*/ 122873 w 495681"/>
                <a:gd name="connsiteY156" fmla="*/ 351337 h 630705"/>
                <a:gd name="connsiteX157" fmla="*/ 118491 w 495681"/>
                <a:gd name="connsiteY157" fmla="*/ 354575 h 630705"/>
                <a:gd name="connsiteX158" fmla="*/ 137255 w 495681"/>
                <a:gd name="connsiteY158" fmla="*/ 421631 h 630705"/>
                <a:gd name="connsiteX159" fmla="*/ 138875 w 495681"/>
                <a:gd name="connsiteY159" fmla="*/ 430680 h 630705"/>
                <a:gd name="connsiteX160" fmla="*/ 138875 w 495681"/>
                <a:gd name="connsiteY160" fmla="*/ 566316 h 630705"/>
                <a:gd name="connsiteX161" fmla="*/ 169545 w 495681"/>
                <a:gd name="connsiteY161" fmla="*/ 566316 h 630705"/>
                <a:gd name="connsiteX162" fmla="*/ 169545 w 495681"/>
                <a:gd name="connsiteY162" fmla="*/ 357052 h 630705"/>
                <a:gd name="connsiteX163" fmla="*/ 177927 w 495681"/>
                <a:gd name="connsiteY163" fmla="*/ 333525 h 630705"/>
                <a:gd name="connsiteX164" fmla="*/ 221171 w 495681"/>
                <a:gd name="connsiteY164" fmla="*/ 277328 h 630705"/>
                <a:gd name="connsiteX165" fmla="*/ 221171 w 495681"/>
                <a:gd name="connsiteY165" fmla="*/ 265707 h 630705"/>
                <a:gd name="connsiteX166" fmla="*/ 221171 w 495681"/>
                <a:gd name="connsiteY166" fmla="*/ 252944 h 630705"/>
                <a:gd name="connsiteX167" fmla="*/ 174593 w 495681"/>
                <a:gd name="connsiteY167" fmla="*/ 274089 h 630705"/>
                <a:gd name="connsiteX168" fmla="*/ 128302 w 495681"/>
                <a:gd name="connsiteY168" fmla="*/ 253706 h 630705"/>
                <a:gd name="connsiteX169" fmla="*/ 128302 w 495681"/>
                <a:gd name="connsiteY169" fmla="*/ 253706 h 630705"/>
                <a:gd name="connsiteX170" fmla="*/ 128588 w 495681"/>
                <a:gd name="connsiteY170" fmla="*/ 277328 h 630705"/>
                <a:gd name="connsiteX171" fmla="*/ 128588 w 495681"/>
                <a:gd name="connsiteY171" fmla="*/ 277613 h 630705"/>
                <a:gd name="connsiteX172" fmla="*/ 171926 w 495681"/>
                <a:gd name="connsiteY172" fmla="*/ 333620 h 630705"/>
                <a:gd name="connsiteX173" fmla="*/ 174879 w 495681"/>
                <a:gd name="connsiteY173" fmla="*/ 335144 h 630705"/>
                <a:gd name="connsiteX174" fmla="*/ 177927 w 495681"/>
                <a:gd name="connsiteY174" fmla="*/ 333525 h 630705"/>
                <a:gd name="connsiteX175" fmla="*/ 230981 w 495681"/>
                <a:gd name="connsiteY175" fmla="*/ 354194 h 630705"/>
                <a:gd name="connsiteX176" fmla="*/ 221266 w 495681"/>
                <a:gd name="connsiteY176" fmla="*/ 347051 h 630705"/>
                <a:gd name="connsiteX177" fmla="*/ 213074 w 495681"/>
                <a:gd name="connsiteY177" fmla="*/ 340955 h 630705"/>
                <a:gd name="connsiteX178" fmla="*/ 194786 w 495681"/>
                <a:gd name="connsiteY178" fmla="*/ 327334 h 630705"/>
                <a:gd name="connsiteX179" fmla="*/ 193358 w 495681"/>
                <a:gd name="connsiteY179" fmla="*/ 329144 h 630705"/>
                <a:gd name="connsiteX180" fmla="*/ 193358 w 495681"/>
                <a:gd name="connsiteY180" fmla="*/ 329144 h 630705"/>
                <a:gd name="connsiteX181" fmla="*/ 181928 w 495681"/>
                <a:gd name="connsiteY181" fmla="*/ 344860 h 630705"/>
                <a:gd name="connsiteX182" fmla="*/ 178880 w 495681"/>
                <a:gd name="connsiteY182" fmla="*/ 356766 h 630705"/>
                <a:gd name="connsiteX183" fmla="*/ 178880 w 495681"/>
                <a:gd name="connsiteY183" fmla="*/ 566316 h 630705"/>
                <a:gd name="connsiteX184" fmla="*/ 210312 w 495681"/>
                <a:gd name="connsiteY184" fmla="*/ 566316 h 630705"/>
                <a:gd name="connsiteX185" fmla="*/ 210312 w 495681"/>
                <a:gd name="connsiteY185" fmla="*/ 430680 h 630705"/>
                <a:gd name="connsiteX186" fmla="*/ 211931 w 495681"/>
                <a:gd name="connsiteY186" fmla="*/ 421631 h 630705"/>
                <a:gd name="connsiteX187" fmla="*/ 230981 w 495681"/>
                <a:gd name="connsiteY187" fmla="*/ 354194 h 630705"/>
                <a:gd name="connsiteX188" fmla="*/ 257270 w 495681"/>
                <a:gd name="connsiteY188" fmla="*/ 316285 h 630705"/>
                <a:gd name="connsiteX189" fmla="*/ 256223 w 495681"/>
                <a:gd name="connsiteY189" fmla="*/ 311141 h 630705"/>
                <a:gd name="connsiteX190" fmla="*/ 255175 w 495681"/>
                <a:gd name="connsiteY190" fmla="*/ 309046 h 630705"/>
                <a:gd name="connsiteX191" fmla="*/ 252317 w 495681"/>
                <a:gd name="connsiteY191" fmla="*/ 302664 h 630705"/>
                <a:gd name="connsiteX192" fmla="*/ 242983 w 495681"/>
                <a:gd name="connsiteY192" fmla="*/ 283328 h 630705"/>
                <a:gd name="connsiteX193" fmla="*/ 237649 w 495681"/>
                <a:gd name="connsiteY193" fmla="*/ 273899 h 630705"/>
                <a:gd name="connsiteX194" fmla="*/ 236791 w 495681"/>
                <a:gd name="connsiteY194" fmla="*/ 272565 h 630705"/>
                <a:gd name="connsiteX195" fmla="*/ 200597 w 495681"/>
                <a:gd name="connsiteY195" fmla="*/ 319809 h 630705"/>
                <a:gd name="connsiteX196" fmla="*/ 240125 w 495681"/>
                <a:gd name="connsiteY196" fmla="*/ 349146 h 630705"/>
                <a:gd name="connsiteX197" fmla="*/ 245745 w 495681"/>
                <a:gd name="connsiteY197" fmla="*/ 347527 h 630705"/>
                <a:gd name="connsiteX198" fmla="*/ 251746 w 495681"/>
                <a:gd name="connsiteY198" fmla="*/ 332763 h 630705"/>
                <a:gd name="connsiteX199" fmla="*/ 255556 w 495681"/>
                <a:gd name="connsiteY199" fmla="*/ 323429 h 630705"/>
                <a:gd name="connsiteX200" fmla="*/ 257270 w 495681"/>
                <a:gd name="connsiteY200" fmla="*/ 316285 h 630705"/>
                <a:gd name="connsiteX201" fmla="*/ 152972 w 495681"/>
                <a:gd name="connsiteY201" fmla="*/ 173219 h 630705"/>
                <a:gd name="connsiteX202" fmla="*/ 108204 w 495681"/>
                <a:gd name="connsiteY202" fmla="*/ 173219 h 630705"/>
                <a:gd name="connsiteX203" fmla="*/ 93916 w 495681"/>
                <a:gd name="connsiteY203" fmla="*/ 158932 h 630705"/>
                <a:gd name="connsiteX204" fmla="*/ 93916 w 495681"/>
                <a:gd name="connsiteY204" fmla="*/ 132643 h 630705"/>
                <a:gd name="connsiteX205" fmla="*/ 103441 w 495681"/>
                <a:gd name="connsiteY205" fmla="*/ 123118 h 630705"/>
                <a:gd name="connsiteX206" fmla="*/ 157734 w 495681"/>
                <a:gd name="connsiteY206" fmla="*/ 123118 h 630705"/>
                <a:gd name="connsiteX207" fmla="*/ 167259 w 495681"/>
                <a:gd name="connsiteY207" fmla="*/ 132643 h 630705"/>
                <a:gd name="connsiteX208" fmla="*/ 167259 w 495681"/>
                <a:gd name="connsiteY208" fmla="*/ 135500 h 630705"/>
                <a:gd name="connsiteX209" fmla="*/ 182023 w 495681"/>
                <a:gd name="connsiteY209" fmla="*/ 135500 h 630705"/>
                <a:gd name="connsiteX210" fmla="*/ 182023 w 495681"/>
                <a:gd name="connsiteY210" fmla="*/ 132643 h 630705"/>
                <a:gd name="connsiteX211" fmla="*/ 191548 w 495681"/>
                <a:gd name="connsiteY211" fmla="*/ 123118 h 630705"/>
                <a:gd name="connsiteX212" fmla="*/ 245840 w 495681"/>
                <a:gd name="connsiteY212" fmla="*/ 123118 h 630705"/>
                <a:gd name="connsiteX213" fmla="*/ 255365 w 495681"/>
                <a:gd name="connsiteY213" fmla="*/ 132643 h 630705"/>
                <a:gd name="connsiteX214" fmla="*/ 255365 w 495681"/>
                <a:gd name="connsiteY214" fmla="*/ 158932 h 630705"/>
                <a:gd name="connsiteX215" fmla="*/ 241078 w 495681"/>
                <a:gd name="connsiteY215" fmla="*/ 173219 h 630705"/>
                <a:gd name="connsiteX216" fmla="*/ 196310 w 495681"/>
                <a:gd name="connsiteY216" fmla="*/ 173219 h 630705"/>
                <a:gd name="connsiteX217" fmla="*/ 182023 w 495681"/>
                <a:gd name="connsiteY217" fmla="*/ 158932 h 630705"/>
                <a:gd name="connsiteX218" fmla="*/ 182023 w 495681"/>
                <a:gd name="connsiteY218" fmla="*/ 145025 h 630705"/>
                <a:gd name="connsiteX219" fmla="*/ 167259 w 495681"/>
                <a:gd name="connsiteY219" fmla="*/ 145025 h 630705"/>
                <a:gd name="connsiteX220" fmla="*/ 167259 w 495681"/>
                <a:gd name="connsiteY220" fmla="*/ 158932 h 630705"/>
                <a:gd name="connsiteX221" fmla="*/ 152972 w 495681"/>
                <a:gd name="connsiteY221" fmla="*/ 173219 h 630705"/>
                <a:gd name="connsiteX222" fmla="*/ 191548 w 495681"/>
                <a:gd name="connsiteY222" fmla="*/ 158932 h 630705"/>
                <a:gd name="connsiteX223" fmla="*/ 196310 w 495681"/>
                <a:gd name="connsiteY223" fmla="*/ 163694 h 630705"/>
                <a:gd name="connsiteX224" fmla="*/ 241078 w 495681"/>
                <a:gd name="connsiteY224" fmla="*/ 163694 h 630705"/>
                <a:gd name="connsiteX225" fmla="*/ 245840 w 495681"/>
                <a:gd name="connsiteY225" fmla="*/ 158932 h 630705"/>
                <a:gd name="connsiteX226" fmla="*/ 245840 w 495681"/>
                <a:gd name="connsiteY226" fmla="*/ 132643 h 630705"/>
                <a:gd name="connsiteX227" fmla="*/ 191548 w 495681"/>
                <a:gd name="connsiteY227" fmla="*/ 132643 h 630705"/>
                <a:gd name="connsiteX228" fmla="*/ 191548 w 495681"/>
                <a:gd name="connsiteY228" fmla="*/ 158932 h 630705"/>
                <a:gd name="connsiteX229" fmla="*/ 108204 w 495681"/>
                <a:gd name="connsiteY229" fmla="*/ 163694 h 630705"/>
                <a:gd name="connsiteX230" fmla="*/ 152972 w 495681"/>
                <a:gd name="connsiteY230" fmla="*/ 163694 h 630705"/>
                <a:gd name="connsiteX231" fmla="*/ 157734 w 495681"/>
                <a:gd name="connsiteY231" fmla="*/ 158932 h 630705"/>
                <a:gd name="connsiteX232" fmla="*/ 157734 w 495681"/>
                <a:gd name="connsiteY232" fmla="*/ 132643 h 630705"/>
                <a:gd name="connsiteX233" fmla="*/ 103441 w 495681"/>
                <a:gd name="connsiteY233" fmla="*/ 132643 h 630705"/>
                <a:gd name="connsiteX234" fmla="*/ 103441 w 495681"/>
                <a:gd name="connsiteY234" fmla="*/ 158932 h 630705"/>
                <a:gd name="connsiteX235" fmla="*/ 108204 w 495681"/>
                <a:gd name="connsiteY235" fmla="*/ 163694 h 63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495681" h="630705">
                  <a:moveTo>
                    <a:pt x="413195" y="512214"/>
                  </a:moveTo>
                  <a:cubicBezTo>
                    <a:pt x="413004" y="531169"/>
                    <a:pt x="397097" y="546409"/>
                    <a:pt x="377571" y="546314"/>
                  </a:cubicBezTo>
                  <a:cubicBezTo>
                    <a:pt x="358045" y="546123"/>
                    <a:pt x="342329" y="530693"/>
                    <a:pt x="342519" y="511738"/>
                  </a:cubicBezTo>
                  <a:cubicBezTo>
                    <a:pt x="342710" y="492783"/>
                    <a:pt x="358616" y="477543"/>
                    <a:pt x="378143" y="477638"/>
                  </a:cubicBezTo>
                  <a:cubicBezTo>
                    <a:pt x="397669" y="477734"/>
                    <a:pt x="413385" y="493259"/>
                    <a:pt x="413195" y="512214"/>
                  </a:cubicBezTo>
                  <a:close/>
                  <a:moveTo>
                    <a:pt x="495681" y="421727"/>
                  </a:moveTo>
                  <a:lnTo>
                    <a:pt x="495681" y="602130"/>
                  </a:lnTo>
                  <a:cubicBezTo>
                    <a:pt x="495681" y="617846"/>
                    <a:pt x="482822" y="630705"/>
                    <a:pt x="467106" y="630705"/>
                  </a:cubicBezTo>
                  <a:lnTo>
                    <a:pt x="288703" y="630705"/>
                  </a:lnTo>
                  <a:cubicBezTo>
                    <a:pt x="272987" y="630705"/>
                    <a:pt x="260128" y="617846"/>
                    <a:pt x="260128" y="602130"/>
                  </a:cubicBezTo>
                  <a:lnTo>
                    <a:pt x="260128" y="421727"/>
                  </a:lnTo>
                  <a:cubicBezTo>
                    <a:pt x="260128" y="406010"/>
                    <a:pt x="272987" y="393152"/>
                    <a:pt x="288703" y="393152"/>
                  </a:cubicBezTo>
                  <a:lnTo>
                    <a:pt x="467201" y="393152"/>
                  </a:lnTo>
                  <a:cubicBezTo>
                    <a:pt x="482822" y="393152"/>
                    <a:pt x="495681" y="406010"/>
                    <a:pt x="495681" y="421727"/>
                  </a:cubicBezTo>
                  <a:close/>
                  <a:moveTo>
                    <a:pt x="458915" y="512214"/>
                  </a:moveTo>
                  <a:cubicBezTo>
                    <a:pt x="458915" y="506975"/>
                    <a:pt x="458534" y="502880"/>
                    <a:pt x="458343" y="501070"/>
                  </a:cubicBezTo>
                  <a:cubicBezTo>
                    <a:pt x="458248" y="500498"/>
                    <a:pt x="457867" y="500022"/>
                    <a:pt x="457295" y="499832"/>
                  </a:cubicBezTo>
                  <a:lnTo>
                    <a:pt x="440912" y="495545"/>
                  </a:lnTo>
                  <a:cubicBezTo>
                    <a:pt x="439484" y="490211"/>
                    <a:pt x="437293" y="485068"/>
                    <a:pt x="434530" y="480305"/>
                  </a:cubicBezTo>
                  <a:lnTo>
                    <a:pt x="443103" y="466304"/>
                  </a:lnTo>
                  <a:cubicBezTo>
                    <a:pt x="443389" y="465827"/>
                    <a:pt x="443389" y="465161"/>
                    <a:pt x="443008" y="464684"/>
                  </a:cubicBezTo>
                  <a:cubicBezTo>
                    <a:pt x="441865" y="463256"/>
                    <a:pt x="439103" y="459922"/>
                    <a:pt x="435483" y="456302"/>
                  </a:cubicBezTo>
                  <a:cubicBezTo>
                    <a:pt x="431673" y="452492"/>
                    <a:pt x="428434" y="449921"/>
                    <a:pt x="427006" y="448873"/>
                  </a:cubicBezTo>
                  <a:cubicBezTo>
                    <a:pt x="426530" y="448492"/>
                    <a:pt x="425863" y="448492"/>
                    <a:pt x="425386" y="448778"/>
                  </a:cubicBezTo>
                  <a:lnTo>
                    <a:pt x="410718" y="456969"/>
                  </a:lnTo>
                  <a:cubicBezTo>
                    <a:pt x="405860" y="454207"/>
                    <a:pt x="400622" y="452111"/>
                    <a:pt x="395097" y="450587"/>
                  </a:cubicBezTo>
                  <a:lnTo>
                    <a:pt x="391001" y="434776"/>
                  </a:lnTo>
                  <a:cubicBezTo>
                    <a:pt x="390811" y="434204"/>
                    <a:pt x="390334" y="433823"/>
                    <a:pt x="389763" y="433728"/>
                  </a:cubicBezTo>
                  <a:cubicBezTo>
                    <a:pt x="387858" y="433538"/>
                    <a:pt x="383572" y="433061"/>
                    <a:pt x="378333" y="432966"/>
                  </a:cubicBezTo>
                  <a:cubicBezTo>
                    <a:pt x="372904" y="432966"/>
                    <a:pt x="368713" y="433347"/>
                    <a:pt x="366903" y="433538"/>
                  </a:cubicBezTo>
                  <a:cubicBezTo>
                    <a:pt x="366332" y="433633"/>
                    <a:pt x="365855" y="434014"/>
                    <a:pt x="365665" y="434585"/>
                  </a:cubicBezTo>
                  <a:lnTo>
                    <a:pt x="361283" y="450492"/>
                  </a:lnTo>
                  <a:cubicBezTo>
                    <a:pt x="355759" y="451921"/>
                    <a:pt x="350520" y="454016"/>
                    <a:pt x="345662" y="456779"/>
                  </a:cubicBezTo>
                  <a:lnTo>
                    <a:pt x="331280" y="448397"/>
                  </a:lnTo>
                  <a:cubicBezTo>
                    <a:pt x="330803" y="448111"/>
                    <a:pt x="330137" y="448111"/>
                    <a:pt x="329660" y="448492"/>
                  </a:cubicBezTo>
                  <a:cubicBezTo>
                    <a:pt x="328136" y="449635"/>
                    <a:pt x="324803" y="452207"/>
                    <a:pt x="321088" y="455826"/>
                  </a:cubicBezTo>
                  <a:cubicBezTo>
                    <a:pt x="317183" y="459541"/>
                    <a:pt x="314516" y="462684"/>
                    <a:pt x="313373" y="464113"/>
                  </a:cubicBezTo>
                  <a:cubicBezTo>
                    <a:pt x="312992" y="464589"/>
                    <a:pt x="312992" y="465161"/>
                    <a:pt x="313277" y="465732"/>
                  </a:cubicBezTo>
                  <a:lnTo>
                    <a:pt x="321755" y="480020"/>
                  </a:lnTo>
                  <a:cubicBezTo>
                    <a:pt x="318897" y="484687"/>
                    <a:pt x="316706" y="489830"/>
                    <a:pt x="315182" y="495164"/>
                  </a:cubicBezTo>
                  <a:lnTo>
                    <a:pt x="298895" y="499165"/>
                  </a:lnTo>
                  <a:cubicBezTo>
                    <a:pt x="298323" y="499260"/>
                    <a:pt x="297847" y="499736"/>
                    <a:pt x="297847" y="500308"/>
                  </a:cubicBezTo>
                  <a:cubicBezTo>
                    <a:pt x="297561" y="502118"/>
                    <a:pt x="297085" y="506309"/>
                    <a:pt x="297085" y="511357"/>
                  </a:cubicBezTo>
                  <a:cubicBezTo>
                    <a:pt x="297085" y="516596"/>
                    <a:pt x="297466" y="520691"/>
                    <a:pt x="297656" y="522501"/>
                  </a:cubicBezTo>
                  <a:cubicBezTo>
                    <a:pt x="297752" y="523073"/>
                    <a:pt x="298133" y="523549"/>
                    <a:pt x="298704" y="523739"/>
                  </a:cubicBezTo>
                  <a:lnTo>
                    <a:pt x="315087" y="528026"/>
                  </a:lnTo>
                  <a:cubicBezTo>
                    <a:pt x="316516" y="533360"/>
                    <a:pt x="318707" y="538503"/>
                    <a:pt x="321469" y="543266"/>
                  </a:cubicBezTo>
                  <a:lnTo>
                    <a:pt x="312896" y="557267"/>
                  </a:lnTo>
                  <a:cubicBezTo>
                    <a:pt x="312611" y="557744"/>
                    <a:pt x="312611" y="558410"/>
                    <a:pt x="312992" y="558887"/>
                  </a:cubicBezTo>
                  <a:cubicBezTo>
                    <a:pt x="314135" y="560315"/>
                    <a:pt x="316897" y="563649"/>
                    <a:pt x="320516" y="567269"/>
                  </a:cubicBezTo>
                  <a:cubicBezTo>
                    <a:pt x="324326" y="571079"/>
                    <a:pt x="327565" y="573650"/>
                    <a:pt x="328994" y="574698"/>
                  </a:cubicBezTo>
                  <a:cubicBezTo>
                    <a:pt x="329470" y="575079"/>
                    <a:pt x="330137" y="575079"/>
                    <a:pt x="330613" y="574793"/>
                  </a:cubicBezTo>
                  <a:lnTo>
                    <a:pt x="345281" y="566602"/>
                  </a:lnTo>
                  <a:cubicBezTo>
                    <a:pt x="350139" y="569364"/>
                    <a:pt x="355378" y="571460"/>
                    <a:pt x="360902" y="572984"/>
                  </a:cubicBezTo>
                  <a:lnTo>
                    <a:pt x="364998" y="588795"/>
                  </a:lnTo>
                  <a:cubicBezTo>
                    <a:pt x="365188" y="589367"/>
                    <a:pt x="365665" y="589748"/>
                    <a:pt x="366236" y="589843"/>
                  </a:cubicBezTo>
                  <a:cubicBezTo>
                    <a:pt x="368141" y="590033"/>
                    <a:pt x="372428" y="590510"/>
                    <a:pt x="377666" y="590605"/>
                  </a:cubicBezTo>
                  <a:cubicBezTo>
                    <a:pt x="383096" y="590605"/>
                    <a:pt x="387286" y="590224"/>
                    <a:pt x="389096" y="590033"/>
                  </a:cubicBezTo>
                  <a:cubicBezTo>
                    <a:pt x="389668" y="589938"/>
                    <a:pt x="390144" y="589557"/>
                    <a:pt x="390334" y="588986"/>
                  </a:cubicBezTo>
                  <a:lnTo>
                    <a:pt x="394716" y="573079"/>
                  </a:lnTo>
                  <a:cubicBezTo>
                    <a:pt x="400241" y="571650"/>
                    <a:pt x="405479" y="569555"/>
                    <a:pt x="410337" y="566792"/>
                  </a:cubicBezTo>
                  <a:lnTo>
                    <a:pt x="424720" y="575174"/>
                  </a:lnTo>
                  <a:cubicBezTo>
                    <a:pt x="425196" y="575460"/>
                    <a:pt x="425863" y="575460"/>
                    <a:pt x="426339" y="575079"/>
                  </a:cubicBezTo>
                  <a:cubicBezTo>
                    <a:pt x="427863" y="573936"/>
                    <a:pt x="431197" y="571364"/>
                    <a:pt x="434911" y="567745"/>
                  </a:cubicBezTo>
                  <a:cubicBezTo>
                    <a:pt x="438817" y="564030"/>
                    <a:pt x="441484" y="560887"/>
                    <a:pt x="442627" y="559458"/>
                  </a:cubicBezTo>
                  <a:cubicBezTo>
                    <a:pt x="443008" y="558982"/>
                    <a:pt x="443008" y="558410"/>
                    <a:pt x="442722" y="557839"/>
                  </a:cubicBezTo>
                  <a:lnTo>
                    <a:pt x="434245" y="543551"/>
                  </a:lnTo>
                  <a:cubicBezTo>
                    <a:pt x="437102" y="538884"/>
                    <a:pt x="439293" y="533741"/>
                    <a:pt x="440817" y="528407"/>
                  </a:cubicBezTo>
                  <a:lnTo>
                    <a:pt x="457105" y="524406"/>
                  </a:lnTo>
                  <a:cubicBezTo>
                    <a:pt x="457676" y="524311"/>
                    <a:pt x="458153" y="523835"/>
                    <a:pt x="458153" y="523263"/>
                  </a:cubicBezTo>
                  <a:cubicBezTo>
                    <a:pt x="458343" y="521549"/>
                    <a:pt x="458819" y="517358"/>
                    <a:pt x="458915" y="512214"/>
                  </a:cubicBezTo>
                  <a:close/>
                  <a:moveTo>
                    <a:pt x="348806" y="374102"/>
                  </a:moveTo>
                  <a:lnTo>
                    <a:pt x="288608" y="374102"/>
                  </a:lnTo>
                  <a:cubicBezTo>
                    <a:pt x="262319" y="374102"/>
                    <a:pt x="240983" y="395438"/>
                    <a:pt x="240983" y="421727"/>
                  </a:cubicBezTo>
                  <a:lnTo>
                    <a:pt x="240983" y="575746"/>
                  </a:lnTo>
                  <a:lnTo>
                    <a:pt x="4477" y="575746"/>
                  </a:lnTo>
                  <a:cubicBezTo>
                    <a:pt x="3239" y="575746"/>
                    <a:pt x="2191" y="575174"/>
                    <a:pt x="1333" y="574317"/>
                  </a:cubicBezTo>
                  <a:cubicBezTo>
                    <a:pt x="571" y="573460"/>
                    <a:pt x="0" y="572222"/>
                    <a:pt x="0" y="570983"/>
                  </a:cubicBezTo>
                  <a:lnTo>
                    <a:pt x="0" y="378959"/>
                  </a:lnTo>
                  <a:cubicBezTo>
                    <a:pt x="0" y="376578"/>
                    <a:pt x="286" y="374197"/>
                    <a:pt x="762" y="371720"/>
                  </a:cubicBezTo>
                  <a:cubicBezTo>
                    <a:pt x="953" y="370958"/>
                    <a:pt x="1143" y="370196"/>
                    <a:pt x="1429" y="369434"/>
                  </a:cubicBezTo>
                  <a:cubicBezTo>
                    <a:pt x="7334" y="346955"/>
                    <a:pt x="30099" y="329429"/>
                    <a:pt x="49244" y="318380"/>
                  </a:cubicBezTo>
                  <a:cubicBezTo>
                    <a:pt x="61055" y="311618"/>
                    <a:pt x="74009" y="305998"/>
                    <a:pt x="87344" y="301902"/>
                  </a:cubicBezTo>
                  <a:cubicBezTo>
                    <a:pt x="88106" y="300188"/>
                    <a:pt x="88963" y="298378"/>
                    <a:pt x="89916" y="296378"/>
                  </a:cubicBezTo>
                  <a:cubicBezTo>
                    <a:pt x="94393" y="286662"/>
                    <a:pt x="99060" y="277042"/>
                    <a:pt x="104680" y="267898"/>
                  </a:cubicBezTo>
                  <a:cubicBezTo>
                    <a:pt x="104870" y="267612"/>
                    <a:pt x="104965" y="267422"/>
                    <a:pt x="105156" y="267136"/>
                  </a:cubicBezTo>
                  <a:cubicBezTo>
                    <a:pt x="105823" y="266088"/>
                    <a:pt x="106585" y="265231"/>
                    <a:pt x="107442" y="264374"/>
                  </a:cubicBezTo>
                  <a:cubicBezTo>
                    <a:pt x="110014" y="261992"/>
                    <a:pt x="113443" y="260564"/>
                    <a:pt x="117062" y="260564"/>
                  </a:cubicBezTo>
                  <a:cubicBezTo>
                    <a:pt x="117729" y="260564"/>
                    <a:pt x="118301" y="260754"/>
                    <a:pt x="118967" y="260849"/>
                  </a:cubicBezTo>
                  <a:cubicBezTo>
                    <a:pt x="111633" y="258849"/>
                    <a:pt x="96774" y="252277"/>
                    <a:pt x="82772" y="227131"/>
                  </a:cubicBezTo>
                  <a:cubicBezTo>
                    <a:pt x="70009" y="204176"/>
                    <a:pt x="70390" y="172648"/>
                    <a:pt x="70676" y="164361"/>
                  </a:cubicBezTo>
                  <a:cubicBezTo>
                    <a:pt x="69247" y="161885"/>
                    <a:pt x="68008" y="159122"/>
                    <a:pt x="67056" y="156074"/>
                  </a:cubicBezTo>
                  <a:cubicBezTo>
                    <a:pt x="64960" y="149121"/>
                    <a:pt x="64103" y="141596"/>
                    <a:pt x="65532" y="134453"/>
                  </a:cubicBezTo>
                  <a:cubicBezTo>
                    <a:pt x="66294" y="130357"/>
                    <a:pt x="67913" y="126356"/>
                    <a:pt x="70485" y="123023"/>
                  </a:cubicBezTo>
                  <a:cubicBezTo>
                    <a:pt x="70580" y="108640"/>
                    <a:pt x="71723" y="76731"/>
                    <a:pt x="80486" y="55681"/>
                  </a:cubicBezTo>
                  <a:cubicBezTo>
                    <a:pt x="97631" y="13961"/>
                    <a:pt x="127540" y="16247"/>
                    <a:pt x="127635" y="16247"/>
                  </a:cubicBezTo>
                  <a:cubicBezTo>
                    <a:pt x="132112" y="16628"/>
                    <a:pt x="141541" y="8627"/>
                    <a:pt x="148304" y="6437"/>
                  </a:cubicBezTo>
                  <a:cubicBezTo>
                    <a:pt x="165068" y="1007"/>
                    <a:pt x="182975" y="-1660"/>
                    <a:pt x="200406" y="1103"/>
                  </a:cubicBezTo>
                  <a:cubicBezTo>
                    <a:pt x="237649" y="6913"/>
                    <a:pt x="287084" y="47870"/>
                    <a:pt x="276130" y="120165"/>
                  </a:cubicBezTo>
                  <a:cubicBezTo>
                    <a:pt x="281845" y="125880"/>
                    <a:pt x="284321" y="133595"/>
                    <a:pt x="284321" y="141596"/>
                  </a:cubicBezTo>
                  <a:cubicBezTo>
                    <a:pt x="284321" y="148550"/>
                    <a:pt x="282893" y="156265"/>
                    <a:pt x="279654" y="162456"/>
                  </a:cubicBezTo>
                  <a:cubicBezTo>
                    <a:pt x="278892" y="163885"/>
                    <a:pt x="278035" y="165314"/>
                    <a:pt x="277082" y="166552"/>
                  </a:cubicBezTo>
                  <a:cubicBezTo>
                    <a:pt x="277273" y="177220"/>
                    <a:pt x="276701" y="205890"/>
                    <a:pt x="264890" y="227131"/>
                  </a:cubicBezTo>
                  <a:cubicBezTo>
                    <a:pt x="251841" y="250658"/>
                    <a:pt x="238030" y="257897"/>
                    <a:pt x="230219" y="260087"/>
                  </a:cubicBezTo>
                  <a:cubicBezTo>
                    <a:pt x="230219" y="260278"/>
                    <a:pt x="230219" y="260468"/>
                    <a:pt x="230219" y="260564"/>
                  </a:cubicBezTo>
                  <a:cubicBezTo>
                    <a:pt x="230219" y="260659"/>
                    <a:pt x="230219" y="260754"/>
                    <a:pt x="230219" y="260945"/>
                  </a:cubicBezTo>
                  <a:cubicBezTo>
                    <a:pt x="231077" y="260754"/>
                    <a:pt x="231838" y="260564"/>
                    <a:pt x="232696" y="260564"/>
                  </a:cubicBezTo>
                  <a:cubicBezTo>
                    <a:pt x="233934" y="260564"/>
                    <a:pt x="235077" y="260754"/>
                    <a:pt x="236220" y="261040"/>
                  </a:cubicBezTo>
                  <a:cubicBezTo>
                    <a:pt x="239649" y="261897"/>
                    <a:pt x="242602" y="264088"/>
                    <a:pt x="244602" y="267136"/>
                  </a:cubicBezTo>
                  <a:cubicBezTo>
                    <a:pt x="244888" y="267517"/>
                    <a:pt x="250888" y="277042"/>
                    <a:pt x="256413" y="289043"/>
                  </a:cubicBezTo>
                  <a:cubicBezTo>
                    <a:pt x="258413" y="293330"/>
                    <a:pt x="262414" y="302188"/>
                    <a:pt x="262414" y="302188"/>
                  </a:cubicBezTo>
                  <a:cubicBezTo>
                    <a:pt x="262414" y="302093"/>
                    <a:pt x="268129" y="304093"/>
                    <a:pt x="269081" y="304379"/>
                  </a:cubicBezTo>
                  <a:cubicBezTo>
                    <a:pt x="280130" y="308284"/>
                    <a:pt x="290798" y="313237"/>
                    <a:pt x="300895" y="319047"/>
                  </a:cubicBezTo>
                  <a:cubicBezTo>
                    <a:pt x="309658" y="324000"/>
                    <a:pt x="318040" y="329715"/>
                    <a:pt x="325565" y="336383"/>
                  </a:cubicBezTo>
                  <a:cubicBezTo>
                    <a:pt x="332899" y="342955"/>
                    <a:pt x="339566" y="350575"/>
                    <a:pt x="343948" y="359433"/>
                  </a:cubicBezTo>
                  <a:cubicBezTo>
                    <a:pt x="345948" y="363434"/>
                    <a:pt x="347377" y="367625"/>
                    <a:pt x="348234" y="372006"/>
                  </a:cubicBezTo>
                  <a:cubicBezTo>
                    <a:pt x="348615" y="372578"/>
                    <a:pt x="348710" y="373340"/>
                    <a:pt x="348806" y="374102"/>
                  </a:cubicBezTo>
                  <a:close/>
                  <a:moveTo>
                    <a:pt x="174688" y="264564"/>
                  </a:moveTo>
                  <a:cubicBezTo>
                    <a:pt x="204692" y="264564"/>
                    <a:pt x="246316" y="224464"/>
                    <a:pt x="257175" y="170743"/>
                  </a:cubicBezTo>
                  <a:lnTo>
                    <a:pt x="257747" y="167790"/>
                  </a:lnTo>
                  <a:lnTo>
                    <a:pt x="260604" y="167028"/>
                  </a:lnTo>
                  <a:cubicBezTo>
                    <a:pt x="270891" y="164361"/>
                    <a:pt x="273939" y="153693"/>
                    <a:pt x="274701" y="145121"/>
                  </a:cubicBezTo>
                  <a:cubicBezTo>
                    <a:pt x="276225" y="127880"/>
                    <a:pt x="267367" y="125213"/>
                    <a:pt x="264509" y="124356"/>
                  </a:cubicBezTo>
                  <a:cubicBezTo>
                    <a:pt x="263462" y="124070"/>
                    <a:pt x="262319" y="123689"/>
                    <a:pt x="261080" y="123404"/>
                  </a:cubicBezTo>
                  <a:cubicBezTo>
                    <a:pt x="258223" y="122642"/>
                    <a:pt x="255270" y="122261"/>
                    <a:pt x="252413" y="121499"/>
                  </a:cubicBezTo>
                  <a:cubicBezTo>
                    <a:pt x="248793" y="120546"/>
                    <a:pt x="245174" y="119403"/>
                    <a:pt x="241744" y="118070"/>
                  </a:cubicBezTo>
                  <a:cubicBezTo>
                    <a:pt x="238220" y="116641"/>
                    <a:pt x="234696" y="115022"/>
                    <a:pt x="231553" y="112926"/>
                  </a:cubicBezTo>
                  <a:cubicBezTo>
                    <a:pt x="216408" y="102925"/>
                    <a:pt x="205359" y="86732"/>
                    <a:pt x="191929" y="75017"/>
                  </a:cubicBezTo>
                  <a:cubicBezTo>
                    <a:pt x="163449" y="50252"/>
                    <a:pt x="141446" y="60539"/>
                    <a:pt x="141446" y="60539"/>
                  </a:cubicBezTo>
                  <a:cubicBezTo>
                    <a:pt x="141446" y="60539"/>
                    <a:pt x="122873" y="68063"/>
                    <a:pt x="108394" y="83113"/>
                  </a:cubicBezTo>
                  <a:cubicBezTo>
                    <a:pt x="95060" y="96924"/>
                    <a:pt x="90488" y="110069"/>
                    <a:pt x="88963" y="116355"/>
                  </a:cubicBezTo>
                  <a:cubicBezTo>
                    <a:pt x="88773" y="117689"/>
                    <a:pt x="88583" y="119022"/>
                    <a:pt x="88487" y="120356"/>
                  </a:cubicBezTo>
                  <a:lnTo>
                    <a:pt x="88202" y="123594"/>
                  </a:lnTo>
                  <a:lnTo>
                    <a:pt x="85058" y="124547"/>
                  </a:lnTo>
                  <a:cubicBezTo>
                    <a:pt x="82201" y="125404"/>
                    <a:pt x="73343" y="127976"/>
                    <a:pt x="74867" y="145311"/>
                  </a:cubicBezTo>
                  <a:cubicBezTo>
                    <a:pt x="75629" y="153884"/>
                    <a:pt x="78677" y="164552"/>
                    <a:pt x="88963" y="167219"/>
                  </a:cubicBezTo>
                  <a:lnTo>
                    <a:pt x="91821" y="167981"/>
                  </a:lnTo>
                  <a:lnTo>
                    <a:pt x="92392" y="170933"/>
                  </a:lnTo>
                  <a:cubicBezTo>
                    <a:pt x="103251" y="226083"/>
                    <a:pt x="144494" y="264564"/>
                    <a:pt x="174688" y="264564"/>
                  </a:cubicBezTo>
                  <a:close/>
                  <a:moveTo>
                    <a:pt x="109728" y="349146"/>
                  </a:moveTo>
                  <a:lnTo>
                    <a:pt x="149257" y="319809"/>
                  </a:lnTo>
                  <a:cubicBezTo>
                    <a:pt x="149257" y="319809"/>
                    <a:pt x="113062" y="272565"/>
                    <a:pt x="113062" y="272565"/>
                  </a:cubicBezTo>
                  <a:cubicBezTo>
                    <a:pt x="112871" y="272851"/>
                    <a:pt x="112681" y="273232"/>
                    <a:pt x="112205" y="273899"/>
                  </a:cubicBezTo>
                  <a:cubicBezTo>
                    <a:pt x="110300" y="277042"/>
                    <a:pt x="106013" y="284376"/>
                    <a:pt x="101917" y="293044"/>
                  </a:cubicBezTo>
                  <a:cubicBezTo>
                    <a:pt x="100965" y="295044"/>
                    <a:pt x="99346" y="298568"/>
                    <a:pt x="99346" y="298664"/>
                  </a:cubicBezTo>
                  <a:cubicBezTo>
                    <a:pt x="97250" y="303140"/>
                    <a:pt x="95631" y="306665"/>
                    <a:pt x="94679" y="308951"/>
                  </a:cubicBezTo>
                  <a:cubicBezTo>
                    <a:pt x="93821" y="310856"/>
                    <a:pt x="93345" y="311808"/>
                    <a:pt x="93345" y="311808"/>
                  </a:cubicBezTo>
                  <a:cubicBezTo>
                    <a:pt x="92392" y="313904"/>
                    <a:pt x="92297" y="316285"/>
                    <a:pt x="92678" y="318476"/>
                  </a:cubicBezTo>
                  <a:cubicBezTo>
                    <a:pt x="92774" y="319238"/>
                    <a:pt x="92964" y="319904"/>
                    <a:pt x="93250" y="320571"/>
                  </a:cubicBezTo>
                  <a:cubicBezTo>
                    <a:pt x="93250" y="320571"/>
                    <a:pt x="104108" y="347527"/>
                    <a:pt x="104108" y="347527"/>
                  </a:cubicBezTo>
                  <a:cubicBezTo>
                    <a:pt x="105061" y="349813"/>
                    <a:pt x="107823" y="350575"/>
                    <a:pt x="109728" y="349146"/>
                  </a:cubicBezTo>
                  <a:close/>
                  <a:moveTo>
                    <a:pt x="169545" y="357052"/>
                  </a:moveTo>
                  <a:cubicBezTo>
                    <a:pt x="169355" y="354194"/>
                    <a:pt x="168783" y="348670"/>
                    <a:pt x="167450" y="345050"/>
                  </a:cubicBezTo>
                  <a:cubicBezTo>
                    <a:pt x="166497" y="342479"/>
                    <a:pt x="163544" y="338288"/>
                    <a:pt x="160973" y="334859"/>
                  </a:cubicBezTo>
                  <a:lnTo>
                    <a:pt x="155162" y="327429"/>
                  </a:lnTo>
                  <a:lnTo>
                    <a:pt x="130969" y="345336"/>
                  </a:lnTo>
                  <a:lnTo>
                    <a:pt x="122873" y="351337"/>
                  </a:lnTo>
                  <a:lnTo>
                    <a:pt x="118491" y="354575"/>
                  </a:lnTo>
                  <a:lnTo>
                    <a:pt x="137255" y="421631"/>
                  </a:lnTo>
                  <a:cubicBezTo>
                    <a:pt x="138303" y="424584"/>
                    <a:pt x="138875" y="427632"/>
                    <a:pt x="138875" y="430680"/>
                  </a:cubicBezTo>
                  <a:lnTo>
                    <a:pt x="138875" y="566316"/>
                  </a:lnTo>
                  <a:lnTo>
                    <a:pt x="169545" y="566316"/>
                  </a:lnTo>
                  <a:lnTo>
                    <a:pt x="169545" y="357052"/>
                  </a:lnTo>
                  <a:close/>
                  <a:moveTo>
                    <a:pt x="177927" y="333525"/>
                  </a:moveTo>
                  <a:lnTo>
                    <a:pt x="221171" y="277328"/>
                  </a:lnTo>
                  <a:lnTo>
                    <a:pt x="221171" y="265707"/>
                  </a:lnTo>
                  <a:cubicBezTo>
                    <a:pt x="221171" y="265707"/>
                    <a:pt x="221171" y="253039"/>
                    <a:pt x="221171" y="252944"/>
                  </a:cubicBezTo>
                  <a:cubicBezTo>
                    <a:pt x="206597" y="265898"/>
                    <a:pt x="190119" y="274089"/>
                    <a:pt x="174593" y="274089"/>
                  </a:cubicBezTo>
                  <a:cubicBezTo>
                    <a:pt x="158972" y="274089"/>
                    <a:pt x="142685" y="266183"/>
                    <a:pt x="128302" y="253706"/>
                  </a:cubicBezTo>
                  <a:lnTo>
                    <a:pt x="128302" y="253706"/>
                  </a:lnTo>
                  <a:lnTo>
                    <a:pt x="128588" y="277328"/>
                  </a:lnTo>
                  <a:lnTo>
                    <a:pt x="128588" y="277613"/>
                  </a:lnTo>
                  <a:lnTo>
                    <a:pt x="171926" y="333620"/>
                  </a:lnTo>
                  <a:cubicBezTo>
                    <a:pt x="172688" y="334668"/>
                    <a:pt x="173831" y="335144"/>
                    <a:pt x="174879" y="335144"/>
                  </a:cubicBezTo>
                  <a:cubicBezTo>
                    <a:pt x="175927" y="335144"/>
                    <a:pt x="177070" y="334573"/>
                    <a:pt x="177927" y="333525"/>
                  </a:cubicBezTo>
                  <a:close/>
                  <a:moveTo>
                    <a:pt x="230981" y="354194"/>
                  </a:moveTo>
                  <a:lnTo>
                    <a:pt x="221266" y="347051"/>
                  </a:lnTo>
                  <a:lnTo>
                    <a:pt x="213074" y="340955"/>
                  </a:lnTo>
                  <a:lnTo>
                    <a:pt x="194786" y="327334"/>
                  </a:lnTo>
                  <a:lnTo>
                    <a:pt x="193358" y="329144"/>
                  </a:lnTo>
                  <a:lnTo>
                    <a:pt x="193358" y="329144"/>
                  </a:lnTo>
                  <a:cubicBezTo>
                    <a:pt x="193358" y="329144"/>
                    <a:pt x="184499" y="340193"/>
                    <a:pt x="181928" y="344860"/>
                  </a:cubicBezTo>
                  <a:cubicBezTo>
                    <a:pt x="179641" y="349146"/>
                    <a:pt x="179070" y="354099"/>
                    <a:pt x="178880" y="356766"/>
                  </a:cubicBezTo>
                  <a:lnTo>
                    <a:pt x="178880" y="566316"/>
                  </a:lnTo>
                  <a:lnTo>
                    <a:pt x="210312" y="566316"/>
                  </a:lnTo>
                  <a:lnTo>
                    <a:pt x="210312" y="430680"/>
                  </a:lnTo>
                  <a:cubicBezTo>
                    <a:pt x="210312" y="427537"/>
                    <a:pt x="210884" y="424489"/>
                    <a:pt x="211931" y="421631"/>
                  </a:cubicBezTo>
                  <a:lnTo>
                    <a:pt x="230981" y="354194"/>
                  </a:lnTo>
                  <a:close/>
                  <a:moveTo>
                    <a:pt x="257270" y="316285"/>
                  </a:moveTo>
                  <a:cubicBezTo>
                    <a:pt x="257270" y="314570"/>
                    <a:pt x="256985" y="312856"/>
                    <a:pt x="256223" y="311141"/>
                  </a:cubicBezTo>
                  <a:cubicBezTo>
                    <a:pt x="255937" y="310475"/>
                    <a:pt x="255556" y="309713"/>
                    <a:pt x="255175" y="309046"/>
                  </a:cubicBezTo>
                  <a:cubicBezTo>
                    <a:pt x="254508" y="307522"/>
                    <a:pt x="253460" y="305331"/>
                    <a:pt x="252317" y="302664"/>
                  </a:cubicBezTo>
                  <a:cubicBezTo>
                    <a:pt x="249364" y="296187"/>
                    <a:pt x="246316" y="289710"/>
                    <a:pt x="242983" y="283328"/>
                  </a:cubicBezTo>
                  <a:cubicBezTo>
                    <a:pt x="240697" y="279137"/>
                    <a:pt x="238792" y="275804"/>
                    <a:pt x="237649" y="273899"/>
                  </a:cubicBezTo>
                  <a:cubicBezTo>
                    <a:pt x="237173" y="273137"/>
                    <a:pt x="236982" y="272756"/>
                    <a:pt x="236791" y="272565"/>
                  </a:cubicBezTo>
                  <a:lnTo>
                    <a:pt x="200597" y="319809"/>
                  </a:lnTo>
                  <a:cubicBezTo>
                    <a:pt x="200597" y="319809"/>
                    <a:pt x="240030" y="349051"/>
                    <a:pt x="240125" y="349146"/>
                  </a:cubicBezTo>
                  <a:cubicBezTo>
                    <a:pt x="242030" y="350575"/>
                    <a:pt x="244792" y="349813"/>
                    <a:pt x="245745" y="347527"/>
                  </a:cubicBezTo>
                  <a:cubicBezTo>
                    <a:pt x="247745" y="342574"/>
                    <a:pt x="249746" y="337716"/>
                    <a:pt x="251746" y="332763"/>
                  </a:cubicBezTo>
                  <a:cubicBezTo>
                    <a:pt x="252984" y="329620"/>
                    <a:pt x="254222" y="326572"/>
                    <a:pt x="255556" y="323429"/>
                  </a:cubicBezTo>
                  <a:cubicBezTo>
                    <a:pt x="256508" y="321047"/>
                    <a:pt x="257270" y="318666"/>
                    <a:pt x="257270" y="316285"/>
                  </a:cubicBezTo>
                  <a:close/>
                  <a:moveTo>
                    <a:pt x="152972" y="173219"/>
                  </a:moveTo>
                  <a:lnTo>
                    <a:pt x="108204" y="173219"/>
                  </a:lnTo>
                  <a:cubicBezTo>
                    <a:pt x="100298" y="173219"/>
                    <a:pt x="93916" y="166838"/>
                    <a:pt x="93916" y="158932"/>
                  </a:cubicBezTo>
                  <a:lnTo>
                    <a:pt x="93916" y="132643"/>
                  </a:lnTo>
                  <a:cubicBezTo>
                    <a:pt x="93916" y="127404"/>
                    <a:pt x="98203" y="123118"/>
                    <a:pt x="103441" y="123118"/>
                  </a:cubicBezTo>
                  <a:lnTo>
                    <a:pt x="157734" y="123118"/>
                  </a:lnTo>
                  <a:cubicBezTo>
                    <a:pt x="162973" y="123118"/>
                    <a:pt x="167259" y="127404"/>
                    <a:pt x="167259" y="132643"/>
                  </a:cubicBezTo>
                  <a:lnTo>
                    <a:pt x="167259" y="135500"/>
                  </a:lnTo>
                  <a:lnTo>
                    <a:pt x="182023" y="135500"/>
                  </a:lnTo>
                  <a:lnTo>
                    <a:pt x="182023" y="132643"/>
                  </a:lnTo>
                  <a:cubicBezTo>
                    <a:pt x="182023" y="127404"/>
                    <a:pt x="186309" y="123118"/>
                    <a:pt x="191548" y="123118"/>
                  </a:cubicBezTo>
                  <a:lnTo>
                    <a:pt x="245840" y="123118"/>
                  </a:lnTo>
                  <a:cubicBezTo>
                    <a:pt x="251079" y="123118"/>
                    <a:pt x="255365" y="127404"/>
                    <a:pt x="255365" y="132643"/>
                  </a:cubicBezTo>
                  <a:lnTo>
                    <a:pt x="255365" y="158932"/>
                  </a:lnTo>
                  <a:cubicBezTo>
                    <a:pt x="255365" y="166838"/>
                    <a:pt x="248984" y="173219"/>
                    <a:pt x="241078" y="173219"/>
                  </a:cubicBezTo>
                  <a:lnTo>
                    <a:pt x="196310" y="173219"/>
                  </a:lnTo>
                  <a:cubicBezTo>
                    <a:pt x="188405" y="173219"/>
                    <a:pt x="182023" y="166838"/>
                    <a:pt x="182023" y="158932"/>
                  </a:cubicBezTo>
                  <a:lnTo>
                    <a:pt x="182023" y="145025"/>
                  </a:lnTo>
                  <a:lnTo>
                    <a:pt x="167259" y="145025"/>
                  </a:lnTo>
                  <a:lnTo>
                    <a:pt x="167259" y="158932"/>
                  </a:lnTo>
                  <a:cubicBezTo>
                    <a:pt x="167259" y="166838"/>
                    <a:pt x="160877" y="173219"/>
                    <a:pt x="152972" y="173219"/>
                  </a:cubicBezTo>
                  <a:close/>
                  <a:moveTo>
                    <a:pt x="191548" y="158932"/>
                  </a:moveTo>
                  <a:cubicBezTo>
                    <a:pt x="191548" y="161599"/>
                    <a:pt x="193643" y="163694"/>
                    <a:pt x="196310" y="163694"/>
                  </a:cubicBezTo>
                  <a:lnTo>
                    <a:pt x="241078" y="163694"/>
                  </a:lnTo>
                  <a:cubicBezTo>
                    <a:pt x="243745" y="163694"/>
                    <a:pt x="245840" y="161599"/>
                    <a:pt x="245840" y="158932"/>
                  </a:cubicBezTo>
                  <a:lnTo>
                    <a:pt x="245840" y="132643"/>
                  </a:lnTo>
                  <a:lnTo>
                    <a:pt x="191548" y="132643"/>
                  </a:lnTo>
                  <a:lnTo>
                    <a:pt x="191548" y="158932"/>
                  </a:lnTo>
                  <a:close/>
                  <a:moveTo>
                    <a:pt x="108204" y="163694"/>
                  </a:moveTo>
                  <a:lnTo>
                    <a:pt x="152972" y="163694"/>
                  </a:lnTo>
                  <a:cubicBezTo>
                    <a:pt x="155638" y="163694"/>
                    <a:pt x="157734" y="161599"/>
                    <a:pt x="157734" y="158932"/>
                  </a:cubicBezTo>
                  <a:lnTo>
                    <a:pt x="157734" y="132643"/>
                  </a:lnTo>
                  <a:lnTo>
                    <a:pt x="103441" y="132643"/>
                  </a:lnTo>
                  <a:lnTo>
                    <a:pt x="103441" y="158932"/>
                  </a:lnTo>
                  <a:cubicBezTo>
                    <a:pt x="103441" y="161599"/>
                    <a:pt x="105632" y="163694"/>
                    <a:pt x="108204" y="163694"/>
                  </a:cubicBezTo>
                  <a:close/>
                </a:path>
              </a:pathLst>
            </a:custGeom>
            <a:solidFill>
              <a:srgbClr val="90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AB57B5F-A52E-741C-55E6-3BA17F4F1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02863" y="4351772"/>
            <a:ext cx="773981" cy="938348"/>
            <a:chOff x="6234071" y="1999570"/>
            <a:chExt cx="541694" cy="656731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3C90C79-8196-A6CF-FA3C-ECCEAEC62BE4}"/>
                </a:ext>
              </a:extLst>
            </p:cNvPr>
            <p:cNvSpPr/>
            <p:nvPr/>
          </p:nvSpPr>
          <p:spPr bwMode="gray">
            <a:xfrm>
              <a:off x="6234071" y="1999570"/>
              <a:ext cx="541694" cy="656731"/>
            </a:xfrm>
            <a:custGeom>
              <a:avLst/>
              <a:gdLst>
                <a:gd name="connsiteX0" fmla="*/ 505397 w 553021"/>
                <a:gd name="connsiteY0" fmla="*/ 394811 h 670464"/>
                <a:gd name="connsiteX1" fmla="*/ 425386 w 553021"/>
                <a:gd name="connsiteY1" fmla="*/ 394811 h 670464"/>
                <a:gd name="connsiteX2" fmla="*/ 333566 w 553021"/>
                <a:gd name="connsiteY2" fmla="*/ 310420 h 670464"/>
                <a:gd name="connsiteX3" fmla="*/ 331375 w 553021"/>
                <a:gd name="connsiteY3" fmla="*/ 297752 h 670464"/>
                <a:gd name="connsiteX4" fmla="*/ 319754 w 553021"/>
                <a:gd name="connsiteY4" fmla="*/ 271558 h 670464"/>
                <a:gd name="connsiteX5" fmla="*/ 309658 w 553021"/>
                <a:gd name="connsiteY5" fmla="*/ 254222 h 670464"/>
                <a:gd name="connsiteX6" fmla="*/ 325279 w 553021"/>
                <a:gd name="connsiteY6" fmla="*/ 209836 h 670464"/>
                <a:gd name="connsiteX7" fmla="*/ 346520 w 553021"/>
                <a:gd name="connsiteY7" fmla="*/ 169069 h 670464"/>
                <a:gd name="connsiteX8" fmla="*/ 334232 w 553021"/>
                <a:gd name="connsiteY8" fmla="*/ 129350 h 670464"/>
                <a:gd name="connsiteX9" fmla="*/ 308801 w 553021"/>
                <a:gd name="connsiteY9" fmla="*/ 42005 h 670464"/>
                <a:gd name="connsiteX10" fmla="*/ 268224 w 553021"/>
                <a:gd name="connsiteY10" fmla="*/ 17621 h 670464"/>
                <a:gd name="connsiteX11" fmla="*/ 243650 w 553021"/>
                <a:gd name="connsiteY11" fmla="*/ 5048 h 670464"/>
                <a:gd name="connsiteX12" fmla="*/ 211074 w 553021"/>
                <a:gd name="connsiteY12" fmla="*/ 0 h 670464"/>
                <a:gd name="connsiteX13" fmla="*/ 140399 w 553021"/>
                <a:gd name="connsiteY13" fmla="*/ 19812 h 670464"/>
                <a:gd name="connsiteX14" fmla="*/ 91916 w 553021"/>
                <a:gd name="connsiteY14" fmla="*/ 128302 h 670464"/>
                <a:gd name="connsiteX15" fmla="*/ 79248 w 553021"/>
                <a:gd name="connsiteY15" fmla="*/ 168402 h 670464"/>
                <a:gd name="connsiteX16" fmla="*/ 100298 w 553021"/>
                <a:gd name="connsiteY16" fmla="*/ 209074 h 670464"/>
                <a:gd name="connsiteX17" fmla="*/ 116110 w 553021"/>
                <a:gd name="connsiteY17" fmla="*/ 254318 h 670464"/>
                <a:gd name="connsiteX18" fmla="*/ 106013 w 553021"/>
                <a:gd name="connsiteY18" fmla="*/ 271653 h 670464"/>
                <a:gd name="connsiteX19" fmla="*/ 94393 w 553021"/>
                <a:gd name="connsiteY19" fmla="*/ 297847 h 670464"/>
                <a:gd name="connsiteX20" fmla="*/ 92202 w 553021"/>
                <a:gd name="connsiteY20" fmla="*/ 310706 h 670464"/>
                <a:gd name="connsiteX21" fmla="*/ 0 w 553021"/>
                <a:gd name="connsiteY21" fmla="*/ 400241 h 670464"/>
                <a:gd name="connsiteX22" fmla="*/ 0 w 553021"/>
                <a:gd name="connsiteY22" fmla="*/ 592169 h 670464"/>
                <a:gd name="connsiteX23" fmla="*/ 24003 w 553021"/>
                <a:gd name="connsiteY23" fmla="*/ 615982 h 670464"/>
                <a:gd name="connsiteX24" fmla="*/ 279273 w 553021"/>
                <a:gd name="connsiteY24" fmla="*/ 615982 h 670464"/>
                <a:gd name="connsiteX25" fmla="*/ 279273 w 553021"/>
                <a:gd name="connsiteY25" fmla="*/ 622840 h 670464"/>
                <a:gd name="connsiteX26" fmla="*/ 326898 w 553021"/>
                <a:gd name="connsiteY26" fmla="*/ 670465 h 670464"/>
                <a:gd name="connsiteX27" fmla="*/ 505397 w 553021"/>
                <a:gd name="connsiteY27" fmla="*/ 670465 h 670464"/>
                <a:gd name="connsiteX28" fmla="*/ 553022 w 553021"/>
                <a:gd name="connsiteY28" fmla="*/ 622840 h 670464"/>
                <a:gd name="connsiteX29" fmla="*/ 553022 w 553021"/>
                <a:gd name="connsiteY29" fmla="*/ 442436 h 670464"/>
                <a:gd name="connsiteX30" fmla="*/ 505397 w 553021"/>
                <a:gd name="connsiteY30" fmla="*/ 394811 h 67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3021" h="670464">
                  <a:moveTo>
                    <a:pt x="505397" y="394811"/>
                  </a:moveTo>
                  <a:lnTo>
                    <a:pt x="425386" y="394811"/>
                  </a:lnTo>
                  <a:cubicBezTo>
                    <a:pt x="421576" y="357664"/>
                    <a:pt x="378714" y="326898"/>
                    <a:pt x="333566" y="310420"/>
                  </a:cubicBezTo>
                  <a:cubicBezTo>
                    <a:pt x="333566" y="306038"/>
                    <a:pt x="332804" y="301752"/>
                    <a:pt x="331375" y="297752"/>
                  </a:cubicBezTo>
                  <a:cubicBezTo>
                    <a:pt x="331375" y="297752"/>
                    <a:pt x="326708" y="284988"/>
                    <a:pt x="319754" y="271558"/>
                  </a:cubicBezTo>
                  <a:cubicBezTo>
                    <a:pt x="316135" y="264700"/>
                    <a:pt x="312420" y="258604"/>
                    <a:pt x="309658" y="254222"/>
                  </a:cubicBezTo>
                  <a:cubicBezTo>
                    <a:pt x="316325" y="241364"/>
                    <a:pt x="321564" y="226504"/>
                    <a:pt x="325279" y="209836"/>
                  </a:cubicBezTo>
                  <a:cubicBezTo>
                    <a:pt x="337376" y="201549"/>
                    <a:pt x="344900" y="187166"/>
                    <a:pt x="346520" y="169069"/>
                  </a:cubicBezTo>
                  <a:cubicBezTo>
                    <a:pt x="348234" y="149162"/>
                    <a:pt x="341662" y="136779"/>
                    <a:pt x="334232" y="129350"/>
                  </a:cubicBezTo>
                  <a:cubicBezTo>
                    <a:pt x="336233" y="110395"/>
                    <a:pt x="335280" y="74867"/>
                    <a:pt x="308801" y="42005"/>
                  </a:cubicBezTo>
                  <a:cubicBezTo>
                    <a:pt x="295847" y="26003"/>
                    <a:pt x="277654" y="19812"/>
                    <a:pt x="268224" y="17621"/>
                  </a:cubicBezTo>
                  <a:cubicBezTo>
                    <a:pt x="263462" y="14097"/>
                    <a:pt x="255556" y="9239"/>
                    <a:pt x="243650" y="5048"/>
                  </a:cubicBezTo>
                  <a:cubicBezTo>
                    <a:pt x="234506" y="1810"/>
                    <a:pt x="222980" y="0"/>
                    <a:pt x="211074" y="0"/>
                  </a:cubicBezTo>
                  <a:cubicBezTo>
                    <a:pt x="194310" y="0"/>
                    <a:pt x="168402" y="3429"/>
                    <a:pt x="140399" y="19812"/>
                  </a:cubicBezTo>
                  <a:cubicBezTo>
                    <a:pt x="91535" y="48482"/>
                    <a:pt x="89916" y="103442"/>
                    <a:pt x="91916" y="128302"/>
                  </a:cubicBezTo>
                  <a:cubicBezTo>
                    <a:pt x="84392" y="135731"/>
                    <a:pt x="77533" y="148114"/>
                    <a:pt x="79248" y="168402"/>
                  </a:cubicBezTo>
                  <a:cubicBezTo>
                    <a:pt x="80772" y="186404"/>
                    <a:pt x="88297" y="200692"/>
                    <a:pt x="100298" y="209074"/>
                  </a:cubicBezTo>
                  <a:cubicBezTo>
                    <a:pt x="104013" y="226028"/>
                    <a:pt x="109347" y="241173"/>
                    <a:pt x="116110" y="254318"/>
                  </a:cubicBezTo>
                  <a:cubicBezTo>
                    <a:pt x="113252" y="258699"/>
                    <a:pt x="109538" y="264795"/>
                    <a:pt x="106013" y="271653"/>
                  </a:cubicBezTo>
                  <a:cubicBezTo>
                    <a:pt x="99346" y="284512"/>
                    <a:pt x="94869" y="296513"/>
                    <a:pt x="94393" y="297847"/>
                  </a:cubicBezTo>
                  <a:cubicBezTo>
                    <a:pt x="92869" y="301943"/>
                    <a:pt x="92202" y="306324"/>
                    <a:pt x="92202" y="310706"/>
                  </a:cubicBezTo>
                  <a:cubicBezTo>
                    <a:pt x="44958" y="328041"/>
                    <a:pt x="0" y="360998"/>
                    <a:pt x="0" y="400241"/>
                  </a:cubicBezTo>
                  <a:lnTo>
                    <a:pt x="0" y="592169"/>
                  </a:lnTo>
                  <a:cubicBezTo>
                    <a:pt x="0" y="605314"/>
                    <a:pt x="10763" y="615982"/>
                    <a:pt x="24003" y="615982"/>
                  </a:cubicBezTo>
                  <a:lnTo>
                    <a:pt x="279273" y="615982"/>
                  </a:lnTo>
                  <a:lnTo>
                    <a:pt x="279273" y="622840"/>
                  </a:lnTo>
                  <a:cubicBezTo>
                    <a:pt x="279273" y="649129"/>
                    <a:pt x="300609" y="670465"/>
                    <a:pt x="326898" y="670465"/>
                  </a:cubicBezTo>
                  <a:lnTo>
                    <a:pt x="505397" y="670465"/>
                  </a:lnTo>
                  <a:cubicBezTo>
                    <a:pt x="531686" y="670465"/>
                    <a:pt x="553022" y="649129"/>
                    <a:pt x="553022" y="622840"/>
                  </a:cubicBezTo>
                  <a:lnTo>
                    <a:pt x="553022" y="442436"/>
                  </a:lnTo>
                  <a:cubicBezTo>
                    <a:pt x="553022" y="416243"/>
                    <a:pt x="531590" y="394811"/>
                    <a:pt x="505397" y="39481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92B45CA3-BAEF-3E9E-7988-D6CB0C290B59}"/>
                </a:ext>
              </a:extLst>
            </p:cNvPr>
            <p:cNvSpPr/>
            <p:nvPr/>
          </p:nvSpPr>
          <p:spPr bwMode="gray">
            <a:xfrm>
              <a:off x="6252638" y="2018211"/>
              <a:ext cx="504467" cy="619430"/>
            </a:xfrm>
            <a:custGeom>
              <a:avLst/>
              <a:gdLst>
                <a:gd name="connsiteX0" fmla="*/ 291465 w 515016"/>
                <a:gd name="connsiteY0" fmla="*/ 303962 h 632383"/>
                <a:gd name="connsiteX1" fmla="*/ 292608 w 515016"/>
                <a:gd name="connsiteY1" fmla="*/ 302247 h 632383"/>
                <a:gd name="connsiteX2" fmla="*/ 294513 w 515016"/>
                <a:gd name="connsiteY2" fmla="*/ 285293 h 632383"/>
                <a:gd name="connsiteX3" fmla="*/ 283845 w 515016"/>
                <a:gd name="connsiteY3" fmla="*/ 261385 h 632383"/>
                <a:gd name="connsiteX4" fmla="*/ 270510 w 515016"/>
                <a:gd name="connsiteY4" fmla="*/ 239382 h 632383"/>
                <a:gd name="connsiteX5" fmla="*/ 267843 w 515016"/>
                <a:gd name="connsiteY5" fmla="*/ 236620 h 632383"/>
                <a:gd name="connsiteX6" fmla="*/ 289370 w 515016"/>
                <a:gd name="connsiteY6" fmla="*/ 178232 h 632383"/>
                <a:gd name="connsiteX7" fmla="*/ 308515 w 515016"/>
                <a:gd name="connsiteY7" fmla="*/ 148418 h 632383"/>
                <a:gd name="connsiteX8" fmla="*/ 294513 w 515016"/>
                <a:gd name="connsiteY8" fmla="*/ 118796 h 632383"/>
                <a:gd name="connsiteX9" fmla="*/ 294513 w 515016"/>
                <a:gd name="connsiteY9" fmla="*/ 118796 h 632383"/>
                <a:gd name="connsiteX10" fmla="*/ 274987 w 515016"/>
                <a:gd name="connsiteY10" fmla="*/ 34880 h 632383"/>
                <a:gd name="connsiteX11" fmla="*/ 240887 w 515016"/>
                <a:gd name="connsiteY11" fmla="*/ 16307 h 632383"/>
                <a:gd name="connsiteX12" fmla="*/ 218218 w 515016"/>
                <a:gd name="connsiteY12" fmla="*/ 3924 h 632383"/>
                <a:gd name="connsiteX13" fmla="*/ 130969 w 515016"/>
                <a:gd name="connsiteY13" fmla="*/ 17259 h 632383"/>
                <a:gd name="connsiteX14" fmla="*/ 93154 w 515016"/>
                <a:gd name="connsiteY14" fmla="*/ 118129 h 632383"/>
                <a:gd name="connsiteX15" fmla="*/ 93250 w 515016"/>
                <a:gd name="connsiteY15" fmla="*/ 118034 h 632383"/>
                <a:gd name="connsiteX16" fmla="*/ 93250 w 515016"/>
                <a:gd name="connsiteY16" fmla="*/ 118129 h 632383"/>
                <a:gd name="connsiteX17" fmla="*/ 79248 w 515016"/>
                <a:gd name="connsiteY17" fmla="*/ 147752 h 632383"/>
                <a:gd name="connsiteX18" fmla="*/ 98203 w 515016"/>
                <a:gd name="connsiteY18" fmla="*/ 177470 h 632383"/>
                <a:gd name="connsiteX19" fmla="*/ 119825 w 515016"/>
                <a:gd name="connsiteY19" fmla="*/ 236620 h 632383"/>
                <a:gd name="connsiteX20" fmla="*/ 117157 w 515016"/>
                <a:gd name="connsiteY20" fmla="*/ 239382 h 632383"/>
                <a:gd name="connsiteX21" fmla="*/ 103823 w 515016"/>
                <a:gd name="connsiteY21" fmla="*/ 261385 h 632383"/>
                <a:gd name="connsiteX22" fmla="*/ 93154 w 515016"/>
                <a:gd name="connsiteY22" fmla="*/ 285293 h 632383"/>
                <a:gd name="connsiteX23" fmla="*/ 95059 w 515016"/>
                <a:gd name="connsiteY23" fmla="*/ 302247 h 632383"/>
                <a:gd name="connsiteX24" fmla="*/ 96298 w 515016"/>
                <a:gd name="connsiteY24" fmla="*/ 304057 h 632383"/>
                <a:gd name="connsiteX25" fmla="*/ 0 w 515016"/>
                <a:gd name="connsiteY25" fmla="*/ 381114 h 632383"/>
                <a:gd name="connsiteX26" fmla="*/ 0 w 515016"/>
                <a:gd name="connsiteY26" fmla="*/ 573138 h 632383"/>
                <a:gd name="connsiteX27" fmla="*/ 4953 w 515016"/>
                <a:gd name="connsiteY27" fmla="*/ 577901 h 632383"/>
                <a:gd name="connsiteX28" fmla="*/ 260318 w 515016"/>
                <a:gd name="connsiteY28" fmla="*/ 577901 h 632383"/>
                <a:gd name="connsiteX29" fmla="*/ 260318 w 515016"/>
                <a:gd name="connsiteY29" fmla="*/ 423405 h 632383"/>
                <a:gd name="connsiteX30" fmla="*/ 307943 w 515016"/>
                <a:gd name="connsiteY30" fmla="*/ 375780 h 632383"/>
                <a:gd name="connsiteX31" fmla="*/ 387096 w 515016"/>
                <a:gd name="connsiteY31" fmla="*/ 375780 h 632383"/>
                <a:gd name="connsiteX32" fmla="*/ 291465 w 515016"/>
                <a:gd name="connsiteY32" fmla="*/ 303962 h 632383"/>
                <a:gd name="connsiteX33" fmla="*/ 275368 w 515016"/>
                <a:gd name="connsiteY33" fmla="*/ 265766 h 632383"/>
                <a:gd name="connsiteX34" fmla="*/ 285560 w 515016"/>
                <a:gd name="connsiteY34" fmla="*/ 288531 h 632383"/>
                <a:gd name="connsiteX35" fmla="*/ 284607 w 515016"/>
                <a:gd name="connsiteY35" fmla="*/ 297008 h 632383"/>
                <a:gd name="connsiteX36" fmla="*/ 262985 w 515016"/>
                <a:gd name="connsiteY36" fmla="*/ 330155 h 632383"/>
                <a:gd name="connsiteX37" fmla="*/ 259652 w 515016"/>
                <a:gd name="connsiteY37" fmla="*/ 332060 h 632383"/>
                <a:gd name="connsiteX38" fmla="*/ 256889 w 515016"/>
                <a:gd name="connsiteY38" fmla="*/ 330917 h 632383"/>
                <a:gd name="connsiteX39" fmla="*/ 218694 w 515016"/>
                <a:gd name="connsiteY39" fmla="*/ 296532 h 632383"/>
                <a:gd name="connsiteX40" fmla="*/ 262890 w 515016"/>
                <a:gd name="connsiteY40" fmla="*/ 244907 h 632383"/>
                <a:gd name="connsiteX41" fmla="*/ 275368 w 515016"/>
                <a:gd name="connsiteY41" fmla="*/ 265766 h 632383"/>
                <a:gd name="connsiteX42" fmla="*/ 158401 w 515016"/>
                <a:gd name="connsiteY42" fmla="*/ 269576 h 632383"/>
                <a:gd name="connsiteX43" fmla="*/ 193834 w 515016"/>
                <a:gd name="connsiteY43" fmla="*/ 276149 h 632383"/>
                <a:gd name="connsiteX44" fmla="*/ 229267 w 515016"/>
                <a:gd name="connsiteY44" fmla="*/ 269481 h 632383"/>
                <a:gd name="connsiteX45" fmla="*/ 193834 w 515016"/>
                <a:gd name="connsiteY45" fmla="*/ 310915 h 632383"/>
                <a:gd name="connsiteX46" fmla="*/ 158401 w 515016"/>
                <a:gd name="connsiteY46" fmla="*/ 269576 h 632383"/>
                <a:gd name="connsiteX47" fmla="*/ 106966 w 515016"/>
                <a:gd name="connsiteY47" fmla="*/ 172802 h 632383"/>
                <a:gd name="connsiteX48" fmla="*/ 106394 w 515016"/>
                <a:gd name="connsiteY48" fmla="*/ 169659 h 632383"/>
                <a:gd name="connsiteX49" fmla="*/ 103251 w 515016"/>
                <a:gd name="connsiteY49" fmla="*/ 168992 h 632383"/>
                <a:gd name="connsiteX50" fmla="*/ 88583 w 515016"/>
                <a:gd name="connsiteY50" fmla="*/ 146894 h 632383"/>
                <a:gd name="connsiteX51" fmla="*/ 98965 w 515016"/>
                <a:gd name="connsiteY51" fmla="*/ 126130 h 632383"/>
                <a:gd name="connsiteX52" fmla="*/ 102299 w 515016"/>
                <a:gd name="connsiteY52" fmla="*/ 125177 h 632383"/>
                <a:gd name="connsiteX53" fmla="*/ 102489 w 515016"/>
                <a:gd name="connsiteY53" fmla="*/ 121748 h 632383"/>
                <a:gd name="connsiteX54" fmla="*/ 104489 w 515016"/>
                <a:gd name="connsiteY54" fmla="*/ 105461 h 632383"/>
                <a:gd name="connsiteX55" fmla="*/ 140970 w 515016"/>
                <a:gd name="connsiteY55" fmla="*/ 85363 h 632383"/>
                <a:gd name="connsiteX56" fmla="*/ 127540 w 515016"/>
                <a:gd name="connsiteY56" fmla="*/ 109842 h 632383"/>
                <a:gd name="connsiteX57" fmla="*/ 130016 w 515016"/>
                <a:gd name="connsiteY57" fmla="*/ 114033 h 632383"/>
                <a:gd name="connsiteX58" fmla="*/ 172022 w 515016"/>
                <a:gd name="connsiteY58" fmla="*/ 109080 h 632383"/>
                <a:gd name="connsiteX59" fmla="*/ 243935 w 515016"/>
                <a:gd name="connsiteY59" fmla="*/ 70218 h 632383"/>
                <a:gd name="connsiteX60" fmla="*/ 268224 w 515016"/>
                <a:gd name="connsiteY60" fmla="*/ 85363 h 632383"/>
                <a:gd name="connsiteX61" fmla="*/ 282988 w 515016"/>
                <a:gd name="connsiteY61" fmla="*/ 105556 h 632383"/>
                <a:gd name="connsiteX62" fmla="*/ 284988 w 515016"/>
                <a:gd name="connsiteY62" fmla="*/ 122320 h 632383"/>
                <a:gd name="connsiteX63" fmla="*/ 285083 w 515016"/>
                <a:gd name="connsiteY63" fmla="*/ 125749 h 632383"/>
                <a:gd name="connsiteX64" fmla="*/ 288417 w 515016"/>
                <a:gd name="connsiteY64" fmla="*/ 126701 h 632383"/>
                <a:gd name="connsiteX65" fmla="*/ 298799 w 515016"/>
                <a:gd name="connsiteY65" fmla="*/ 147466 h 632383"/>
                <a:gd name="connsiteX66" fmla="*/ 284036 w 515016"/>
                <a:gd name="connsiteY66" fmla="*/ 169659 h 632383"/>
                <a:gd name="connsiteX67" fmla="*/ 280892 w 515016"/>
                <a:gd name="connsiteY67" fmla="*/ 170326 h 632383"/>
                <a:gd name="connsiteX68" fmla="*/ 280321 w 515016"/>
                <a:gd name="connsiteY68" fmla="*/ 173469 h 632383"/>
                <a:gd name="connsiteX69" fmla="*/ 193643 w 515016"/>
                <a:gd name="connsiteY69" fmla="*/ 266528 h 632383"/>
                <a:gd name="connsiteX70" fmla="*/ 106966 w 515016"/>
                <a:gd name="connsiteY70" fmla="*/ 172802 h 632383"/>
                <a:gd name="connsiteX71" fmla="*/ 102013 w 515016"/>
                <a:gd name="connsiteY71" fmla="*/ 288531 h 632383"/>
                <a:gd name="connsiteX72" fmla="*/ 112204 w 515016"/>
                <a:gd name="connsiteY72" fmla="*/ 265766 h 632383"/>
                <a:gd name="connsiteX73" fmla="*/ 124777 w 515016"/>
                <a:gd name="connsiteY73" fmla="*/ 244907 h 632383"/>
                <a:gd name="connsiteX74" fmla="*/ 168974 w 515016"/>
                <a:gd name="connsiteY74" fmla="*/ 296532 h 632383"/>
                <a:gd name="connsiteX75" fmla="*/ 130778 w 515016"/>
                <a:gd name="connsiteY75" fmla="*/ 330917 h 632383"/>
                <a:gd name="connsiteX76" fmla="*/ 128016 w 515016"/>
                <a:gd name="connsiteY76" fmla="*/ 332060 h 632383"/>
                <a:gd name="connsiteX77" fmla="*/ 124682 w 515016"/>
                <a:gd name="connsiteY77" fmla="*/ 330155 h 632383"/>
                <a:gd name="connsiteX78" fmla="*/ 103061 w 515016"/>
                <a:gd name="connsiteY78" fmla="*/ 297008 h 632383"/>
                <a:gd name="connsiteX79" fmla="*/ 102013 w 515016"/>
                <a:gd name="connsiteY79" fmla="*/ 288531 h 632383"/>
                <a:gd name="connsiteX80" fmla="*/ 486442 w 515016"/>
                <a:gd name="connsiteY80" fmla="*/ 394830 h 632383"/>
                <a:gd name="connsiteX81" fmla="*/ 307943 w 515016"/>
                <a:gd name="connsiteY81" fmla="*/ 394830 h 632383"/>
                <a:gd name="connsiteX82" fmla="*/ 279368 w 515016"/>
                <a:gd name="connsiteY82" fmla="*/ 423405 h 632383"/>
                <a:gd name="connsiteX83" fmla="*/ 279368 w 515016"/>
                <a:gd name="connsiteY83" fmla="*/ 603809 h 632383"/>
                <a:gd name="connsiteX84" fmla="*/ 307943 w 515016"/>
                <a:gd name="connsiteY84" fmla="*/ 632384 h 632383"/>
                <a:gd name="connsiteX85" fmla="*/ 486442 w 515016"/>
                <a:gd name="connsiteY85" fmla="*/ 632384 h 632383"/>
                <a:gd name="connsiteX86" fmla="*/ 515017 w 515016"/>
                <a:gd name="connsiteY86" fmla="*/ 603809 h 632383"/>
                <a:gd name="connsiteX87" fmla="*/ 515017 w 515016"/>
                <a:gd name="connsiteY87" fmla="*/ 423405 h 632383"/>
                <a:gd name="connsiteX88" fmla="*/ 486442 w 515016"/>
                <a:gd name="connsiteY88" fmla="*/ 394830 h 632383"/>
                <a:gd name="connsiteX89" fmla="*/ 397192 w 515016"/>
                <a:gd name="connsiteY89" fmla="*/ 579044 h 632383"/>
                <a:gd name="connsiteX90" fmla="*/ 331756 w 515016"/>
                <a:gd name="connsiteY90" fmla="*/ 513607 h 632383"/>
                <a:gd name="connsiteX91" fmla="*/ 397192 w 515016"/>
                <a:gd name="connsiteY91" fmla="*/ 448170 h 632383"/>
                <a:gd name="connsiteX92" fmla="*/ 462629 w 515016"/>
                <a:gd name="connsiteY92" fmla="*/ 513607 h 632383"/>
                <a:gd name="connsiteX93" fmla="*/ 397192 w 515016"/>
                <a:gd name="connsiteY93" fmla="*/ 579044 h 632383"/>
                <a:gd name="connsiteX94" fmla="*/ 404241 w 515016"/>
                <a:gd name="connsiteY94" fmla="*/ 510178 h 632383"/>
                <a:gd name="connsiteX95" fmla="*/ 427101 w 515016"/>
                <a:gd name="connsiteY95" fmla="*/ 533609 h 632383"/>
                <a:gd name="connsiteX96" fmla="*/ 416909 w 515016"/>
                <a:gd name="connsiteY96" fmla="*/ 543611 h 632383"/>
                <a:gd name="connsiteX97" fmla="*/ 389954 w 515016"/>
                <a:gd name="connsiteY97" fmla="*/ 515988 h 632383"/>
                <a:gd name="connsiteX98" fmla="*/ 389954 w 515016"/>
                <a:gd name="connsiteY98" fmla="*/ 461124 h 632383"/>
                <a:gd name="connsiteX99" fmla="*/ 404241 w 515016"/>
                <a:gd name="connsiteY99" fmla="*/ 461124 h 632383"/>
                <a:gd name="connsiteX100" fmla="*/ 404241 w 515016"/>
                <a:gd name="connsiteY100" fmla="*/ 510178 h 63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15016" h="632383">
                  <a:moveTo>
                    <a:pt x="291465" y="303962"/>
                  </a:moveTo>
                  <a:lnTo>
                    <a:pt x="292608" y="302247"/>
                  </a:lnTo>
                  <a:cubicBezTo>
                    <a:pt x="295656" y="297580"/>
                    <a:pt x="296418" y="290627"/>
                    <a:pt x="294513" y="285293"/>
                  </a:cubicBezTo>
                  <a:cubicBezTo>
                    <a:pt x="294323" y="284816"/>
                    <a:pt x="290132" y="273291"/>
                    <a:pt x="283845" y="261385"/>
                  </a:cubicBezTo>
                  <a:cubicBezTo>
                    <a:pt x="277559" y="249383"/>
                    <a:pt x="270796" y="239763"/>
                    <a:pt x="270510" y="239382"/>
                  </a:cubicBezTo>
                  <a:cubicBezTo>
                    <a:pt x="269748" y="238334"/>
                    <a:pt x="268891" y="237382"/>
                    <a:pt x="267843" y="236620"/>
                  </a:cubicBezTo>
                  <a:cubicBezTo>
                    <a:pt x="277749" y="221380"/>
                    <a:pt x="284988" y="201854"/>
                    <a:pt x="289370" y="178232"/>
                  </a:cubicBezTo>
                  <a:cubicBezTo>
                    <a:pt x="300228" y="174422"/>
                    <a:pt x="307181" y="163849"/>
                    <a:pt x="308515" y="148418"/>
                  </a:cubicBezTo>
                  <a:cubicBezTo>
                    <a:pt x="310134" y="129559"/>
                    <a:pt x="301562" y="121939"/>
                    <a:pt x="294513" y="118796"/>
                  </a:cubicBezTo>
                  <a:lnTo>
                    <a:pt x="294513" y="118796"/>
                  </a:lnTo>
                  <a:cubicBezTo>
                    <a:pt x="294513" y="118700"/>
                    <a:pt x="306991" y="74600"/>
                    <a:pt x="274987" y="34880"/>
                  </a:cubicBezTo>
                  <a:cubicBezTo>
                    <a:pt x="262223" y="19069"/>
                    <a:pt x="240887" y="16307"/>
                    <a:pt x="240887" y="16307"/>
                  </a:cubicBezTo>
                  <a:cubicBezTo>
                    <a:pt x="240887" y="16307"/>
                    <a:pt x="234315" y="9639"/>
                    <a:pt x="218218" y="3924"/>
                  </a:cubicBezTo>
                  <a:cubicBezTo>
                    <a:pt x="202121" y="-1791"/>
                    <a:pt x="167354" y="-4077"/>
                    <a:pt x="130969" y="17259"/>
                  </a:cubicBezTo>
                  <a:cubicBezTo>
                    <a:pt x="78962" y="47739"/>
                    <a:pt x="93154" y="118129"/>
                    <a:pt x="93154" y="118129"/>
                  </a:cubicBezTo>
                  <a:lnTo>
                    <a:pt x="93250" y="118034"/>
                  </a:lnTo>
                  <a:cubicBezTo>
                    <a:pt x="93250" y="118034"/>
                    <a:pt x="93250" y="118034"/>
                    <a:pt x="93250" y="118129"/>
                  </a:cubicBezTo>
                  <a:cubicBezTo>
                    <a:pt x="86201" y="121177"/>
                    <a:pt x="77533" y="128797"/>
                    <a:pt x="79248" y="147752"/>
                  </a:cubicBezTo>
                  <a:cubicBezTo>
                    <a:pt x="80582" y="162992"/>
                    <a:pt x="87440" y="173660"/>
                    <a:pt x="98203" y="177470"/>
                  </a:cubicBezTo>
                  <a:cubicBezTo>
                    <a:pt x="102489" y="201473"/>
                    <a:pt x="109823" y="221189"/>
                    <a:pt x="119825" y="236620"/>
                  </a:cubicBezTo>
                  <a:cubicBezTo>
                    <a:pt x="118872" y="237382"/>
                    <a:pt x="117920" y="238334"/>
                    <a:pt x="117157" y="239382"/>
                  </a:cubicBezTo>
                  <a:cubicBezTo>
                    <a:pt x="116872" y="239763"/>
                    <a:pt x="110014" y="249479"/>
                    <a:pt x="103823" y="261385"/>
                  </a:cubicBezTo>
                  <a:cubicBezTo>
                    <a:pt x="97536" y="273386"/>
                    <a:pt x="93345" y="284816"/>
                    <a:pt x="93154" y="285293"/>
                  </a:cubicBezTo>
                  <a:cubicBezTo>
                    <a:pt x="91250" y="290531"/>
                    <a:pt x="92012" y="297485"/>
                    <a:pt x="95059" y="302247"/>
                  </a:cubicBezTo>
                  <a:lnTo>
                    <a:pt x="96298" y="304057"/>
                  </a:lnTo>
                  <a:cubicBezTo>
                    <a:pt x="46196" y="318154"/>
                    <a:pt x="0" y="350158"/>
                    <a:pt x="0" y="381114"/>
                  </a:cubicBezTo>
                  <a:lnTo>
                    <a:pt x="0" y="573138"/>
                  </a:lnTo>
                  <a:cubicBezTo>
                    <a:pt x="0" y="575805"/>
                    <a:pt x="2191" y="577901"/>
                    <a:pt x="4953" y="577901"/>
                  </a:cubicBezTo>
                  <a:lnTo>
                    <a:pt x="260318" y="577901"/>
                  </a:lnTo>
                  <a:lnTo>
                    <a:pt x="260318" y="423405"/>
                  </a:lnTo>
                  <a:cubicBezTo>
                    <a:pt x="260318" y="397116"/>
                    <a:pt x="281654" y="375780"/>
                    <a:pt x="307943" y="375780"/>
                  </a:cubicBezTo>
                  <a:lnTo>
                    <a:pt x="387096" y="375780"/>
                  </a:lnTo>
                  <a:cubicBezTo>
                    <a:pt x="382334" y="345967"/>
                    <a:pt x="338709" y="317106"/>
                    <a:pt x="291465" y="303962"/>
                  </a:cubicBezTo>
                  <a:close/>
                  <a:moveTo>
                    <a:pt x="275368" y="265766"/>
                  </a:moveTo>
                  <a:cubicBezTo>
                    <a:pt x="281369" y="277292"/>
                    <a:pt x="285560" y="288531"/>
                    <a:pt x="285560" y="288531"/>
                  </a:cubicBezTo>
                  <a:cubicBezTo>
                    <a:pt x="286417" y="291008"/>
                    <a:pt x="286036" y="294818"/>
                    <a:pt x="284607" y="297008"/>
                  </a:cubicBezTo>
                  <a:lnTo>
                    <a:pt x="262985" y="330155"/>
                  </a:lnTo>
                  <a:cubicBezTo>
                    <a:pt x="262128" y="331394"/>
                    <a:pt x="260890" y="332060"/>
                    <a:pt x="259652" y="332060"/>
                  </a:cubicBezTo>
                  <a:cubicBezTo>
                    <a:pt x="258699" y="332060"/>
                    <a:pt x="257747" y="331679"/>
                    <a:pt x="256889" y="330917"/>
                  </a:cubicBezTo>
                  <a:lnTo>
                    <a:pt x="218694" y="296532"/>
                  </a:lnTo>
                  <a:lnTo>
                    <a:pt x="262890" y="244907"/>
                  </a:lnTo>
                  <a:cubicBezTo>
                    <a:pt x="263271" y="245573"/>
                    <a:pt x="269558" y="254622"/>
                    <a:pt x="275368" y="265766"/>
                  </a:cubicBezTo>
                  <a:close/>
                  <a:moveTo>
                    <a:pt x="158401" y="269576"/>
                  </a:moveTo>
                  <a:cubicBezTo>
                    <a:pt x="168974" y="273958"/>
                    <a:pt x="180785" y="276149"/>
                    <a:pt x="193834" y="276149"/>
                  </a:cubicBezTo>
                  <a:cubicBezTo>
                    <a:pt x="206788" y="276149"/>
                    <a:pt x="218599" y="273863"/>
                    <a:pt x="229267" y="269481"/>
                  </a:cubicBezTo>
                  <a:lnTo>
                    <a:pt x="193834" y="310915"/>
                  </a:lnTo>
                  <a:lnTo>
                    <a:pt x="158401" y="269576"/>
                  </a:lnTo>
                  <a:close/>
                  <a:moveTo>
                    <a:pt x="106966" y="172802"/>
                  </a:moveTo>
                  <a:lnTo>
                    <a:pt x="106394" y="169659"/>
                  </a:lnTo>
                  <a:lnTo>
                    <a:pt x="103251" y="168992"/>
                  </a:lnTo>
                  <a:cubicBezTo>
                    <a:pt x="92488" y="166611"/>
                    <a:pt x="89345" y="155657"/>
                    <a:pt x="88583" y="146894"/>
                  </a:cubicBezTo>
                  <a:cubicBezTo>
                    <a:pt x="87058" y="129464"/>
                    <a:pt x="96012" y="126987"/>
                    <a:pt x="98965" y="126130"/>
                  </a:cubicBezTo>
                  <a:lnTo>
                    <a:pt x="102299" y="125177"/>
                  </a:lnTo>
                  <a:lnTo>
                    <a:pt x="102489" y="121748"/>
                  </a:lnTo>
                  <a:cubicBezTo>
                    <a:pt x="102775" y="116129"/>
                    <a:pt x="103442" y="110699"/>
                    <a:pt x="104489" y="105461"/>
                  </a:cubicBezTo>
                  <a:cubicBezTo>
                    <a:pt x="122301" y="100508"/>
                    <a:pt x="140970" y="85363"/>
                    <a:pt x="140970" y="85363"/>
                  </a:cubicBezTo>
                  <a:cubicBezTo>
                    <a:pt x="137827" y="100031"/>
                    <a:pt x="127540" y="109842"/>
                    <a:pt x="127540" y="109842"/>
                  </a:cubicBezTo>
                  <a:cubicBezTo>
                    <a:pt x="126492" y="111747"/>
                    <a:pt x="127826" y="114033"/>
                    <a:pt x="130016" y="114033"/>
                  </a:cubicBezTo>
                  <a:cubicBezTo>
                    <a:pt x="138113" y="114033"/>
                    <a:pt x="155067" y="112128"/>
                    <a:pt x="172022" y="109080"/>
                  </a:cubicBezTo>
                  <a:cubicBezTo>
                    <a:pt x="219266" y="100508"/>
                    <a:pt x="243935" y="70218"/>
                    <a:pt x="243935" y="70218"/>
                  </a:cubicBezTo>
                  <a:cubicBezTo>
                    <a:pt x="243935" y="70218"/>
                    <a:pt x="255842" y="72980"/>
                    <a:pt x="268224" y="85363"/>
                  </a:cubicBezTo>
                  <a:cubicBezTo>
                    <a:pt x="275368" y="92507"/>
                    <a:pt x="280702" y="101365"/>
                    <a:pt x="282988" y="105556"/>
                  </a:cubicBezTo>
                  <a:cubicBezTo>
                    <a:pt x="284036" y="110890"/>
                    <a:pt x="284702" y="116510"/>
                    <a:pt x="284988" y="122320"/>
                  </a:cubicBezTo>
                  <a:lnTo>
                    <a:pt x="285083" y="125749"/>
                  </a:lnTo>
                  <a:lnTo>
                    <a:pt x="288417" y="126701"/>
                  </a:lnTo>
                  <a:cubicBezTo>
                    <a:pt x="291370" y="127559"/>
                    <a:pt x="300323" y="130130"/>
                    <a:pt x="298799" y="147466"/>
                  </a:cubicBezTo>
                  <a:cubicBezTo>
                    <a:pt x="298037" y="156324"/>
                    <a:pt x="294799" y="167373"/>
                    <a:pt x="284036" y="169659"/>
                  </a:cubicBezTo>
                  <a:lnTo>
                    <a:pt x="280892" y="170326"/>
                  </a:lnTo>
                  <a:lnTo>
                    <a:pt x="280321" y="173469"/>
                  </a:lnTo>
                  <a:cubicBezTo>
                    <a:pt x="269748" y="235286"/>
                    <a:pt x="240602" y="266528"/>
                    <a:pt x="193643" y="266528"/>
                  </a:cubicBezTo>
                  <a:cubicBezTo>
                    <a:pt x="146685" y="266624"/>
                    <a:pt x="117443" y="235096"/>
                    <a:pt x="106966" y="172802"/>
                  </a:cubicBezTo>
                  <a:close/>
                  <a:moveTo>
                    <a:pt x="102013" y="288531"/>
                  </a:moveTo>
                  <a:cubicBezTo>
                    <a:pt x="102013" y="288531"/>
                    <a:pt x="106108" y="277292"/>
                    <a:pt x="112204" y="265766"/>
                  </a:cubicBezTo>
                  <a:cubicBezTo>
                    <a:pt x="118015" y="254622"/>
                    <a:pt x="124397" y="245573"/>
                    <a:pt x="124777" y="244907"/>
                  </a:cubicBezTo>
                  <a:lnTo>
                    <a:pt x="168974" y="296532"/>
                  </a:lnTo>
                  <a:lnTo>
                    <a:pt x="130778" y="330917"/>
                  </a:lnTo>
                  <a:cubicBezTo>
                    <a:pt x="129921" y="331679"/>
                    <a:pt x="128969" y="332060"/>
                    <a:pt x="128016" y="332060"/>
                  </a:cubicBezTo>
                  <a:cubicBezTo>
                    <a:pt x="126682" y="332060"/>
                    <a:pt x="125444" y="331394"/>
                    <a:pt x="124682" y="330155"/>
                  </a:cubicBezTo>
                  <a:lnTo>
                    <a:pt x="103061" y="297008"/>
                  </a:lnTo>
                  <a:cubicBezTo>
                    <a:pt x="101632" y="294818"/>
                    <a:pt x="101155" y="291008"/>
                    <a:pt x="102013" y="288531"/>
                  </a:cubicBezTo>
                  <a:close/>
                  <a:moveTo>
                    <a:pt x="486442" y="394830"/>
                  </a:moveTo>
                  <a:lnTo>
                    <a:pt x="307943" y="394830"/>
                  </a:lnTo>
                  <a:cubicBezTo>
                    <a:pt x="292227" y="394830"/>
                    <a:pt x="279368" y="407689"/>
                    <a:pt x="279368" y="423405"/>
                  </a:cubicBezTo>
                  <a:lnTo>
                    <a:pt x="279368" y="603809"/>
                  </a:lnTo>
                  <a:cubicBezTo>
                    <a:pt x="279368" y="619525"/>
                    <a:pt x="292227" y="632384"/>
                    <a:pt x="307943" y="632384"/>
                  </a:cubicBezTo>
                  <a:lnTo>
                    <a:pt x="486442" y="632384"/>
                  </a:lnTo>
                  <a:cubicBezTo>
                    <a:pt x="502158" y="632384"/>
                    <a:pt x="515017" y="619525"/>
                    <a:pt x="515017" y="603809"/>
                  </a:cubicBezTo>
                  <a:lnTo>
                    <a:pt x="515017" y="423405"/>
                  </a:lnTo>
                  <a:cubicBezTo>
                    <a:pt x="515017" y="407689"/>
                    <a:pt x="502158" y="394830"/>
                    <a:pt x="486442" y="394830"/>
                  </a:cubicBezTo>
                  <a:close/>
                  <a:moveTo>
                    <a:pt x="397192" y="579044"/>
                  </a:moveTo>
                  <a:cubicBezTo>
                    <a:pt x="361093" y="579044"/>
                    <a:pt x="331756" y="549707"/>
                    <a:pt x="331756" y="513607"/>
                  </a:cubicBezTo>
                  <a:cubicBezTo>
                    <a:pt x="331756" y="477507"/>
                    <a:pt x="361093" y="448170"/>
                    <a:pt x="397192" y="448170"/>
                  </a:cubicBezTo>
                  <a:cubicBezTo>
                    <a:pt x="433292" y="448170"/>
                    <a:pt x="462629" y="477507"/>
                    <a:pt x="462629" y="513607"/>
                  </a:cubicBezTo>
                  <a:cubicBezTo>
                    <a:pt x="462629" y="549707"/>
                    <a:pt x="433292" y="579044"/>
                    <a:pt x="397192" y="579044"/>
                  </a:cubicBezTo>
                  <a:close/>
                  <a:moveTo>
                    <a:pt x="404241" y="510178"/>
                  </a:moveTo>
                  <a:lnTo>
                    <a:pt x="427101" y="533609"/>
                  </a:lnTo>
                  <a:lnTo>
                    <a:pt x="416909" y="543611"/>
                  </a:lnTo>
                  <a:lnTo>
                    <a:pt x="389954" y="515988"/>
                  </a:lnTo>
                  <a:lnTo>
                    <a:pt x="389954" y="461124"/>
                  </a:lnTo>
                  <a:lnTo>
                    <a:pt x="404241" y="461124"/>
                  </a:lnTo>
                  <a:lnTo>
                    <a:pt x="404241" y="510178"/>
                  </a:lnTo>
                  <a:close/>
                </a:path>
              </a:pathLst>
            </a:custGeom>
            <a:solidFill>
              <a:srgbClr val="90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</p:grpSp>
      <p:cxnSp>
        <p:nvCxnSpPr>
          <p:cNvPr id="25" name="Gerade Verbindung mit Pfeil 24" descr="Test&#10;">
            <a:extLst>
              <a:ext uri="{FF2B5EF4-FFF2-40B4-BE49-F238E27FC236}">
                <a16:creationId xmlns:a16="http://schemas.microsoft.com/office/drawing/2014/main" id="{B2C9F0BB-6E72-6E58-3194-C45CF5D17E69}"/>
              </a:ext>
            </a:extLst>
          </p:cNvPr>
          <p:cNvCxnSpPr/>
          <p:nvPr/>
        </p:nvCxnSpPr>
        <p:spPr bwMode="gray">
          <a:xfrm>
            <a:off x="2124886" y="2110293"/>
            <a:ext cx="4924628" cy="0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6666CD89-255F-1045-49B6-255E93A03CC4}"/>
              </a:ext>
            </a:extLst>
          </p:cNvPr>
          <p:cNvSpPr txBox="1"/>
          <p:nvPr/>
        </p:nvSpPr>
        <p:spPr bwMode="gray">
          <a:xfrm>
            <a:off x="2360764" y="1567881"/>
            <a:ext cx="4452872" cy="6655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/>
              <a:t>Informiert und </a:t>
            </a:r>
            <a:br>
              <a:rPr lang="de-DE" sz="1500"/>
            </a:br>
            <a:r>
              <a:rPr lang="de-DE" sz="1500"/>
              <a:t>stellt Dokument mit bereits erfassten Kindern bereit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DD1E9802-E14C-2CF6-D431-A804C83A6EA4}"/>
              </a:ext>
            </a:extLst>
          </p:cNvPr>
          <p:cNvCxnSpPr>
            <a:cxnSpLocks/>
          </p:cNvCxnSpPr>
          <p:nvPr/>
        </p:nvCxnSpPr>
        <p:spPr bwMode="gray">
          <a:xfrm>
            <a:off x="7856555" y="2594809"/>
            <a:ext cx="0" cy="1672600"/>
          </a:xfrm>
          <a:prstGeom prst="straightConnector1">
            <a:avLst/>
          </a:prstGeom>
          <a:ln w="635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C8DD3F67-AEA9-8EF0-F1D9-6D160E9E2E43}"/>
              </a:ext>
            </a:extLst>
          </p:cNvPr>
          <p:cNvSpPr txBox="1"/>
          <p:nvPr/>
        </p:nvSpPr>
        <p:spPr bwMode="gray">
          <a:xfrm>
            <a:off x="8294026" y="2842447"/>
            <a:ext cx="2813513" cy="11223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 dirty="0"/>
              <a:t>Datenerhebung</a:t>
            </a:r>
          </a:p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 dirty="0"/>
              <a:t> per </a:t>
            </a:r>
            <a:endParaRPr lang="de-DE" sz="1500" dirty="0">
              <a:cs typeface="Segoe UI"/>
            </a:endParaRPr>
          </a:p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 dirty="0">
                <a:hlinkClick r:id="rId2"/>
              </a:rPr>
              <a:t>Arbeitnehmer-Anschreiben</a:t>
            </a:r>
            <a:r>
              <a:rPr lang="de-DE" sz="1500" dirty="0"/>
              <a:t> </a:t>
            </a:r>
            <a:endParaRPr lang="de-DE" sz="1500" dirty="0">
              <a:cs typeface="Segoe UI"/>
            </a:endParaRPr>
          </a:p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endParaRPr lang="de-DE" sz="1500" dirty="0"/>
          </a:p>
        </p:txBody>
      </p:sp>
      <p:pic>
        <p:nvPicPr>
          <p:cNvPr id="41" name="Grafik 40" descr="Marke 1 mit einfarbiger Füllung">
            <a:extLst>
              <a:ext uri="{FF2B5EF4-FFF2-40B4-BE49-F238E27FC236}">
                <a16:creationId xmlns:a16="http://schemas.microsoft.com/office/drawing/2014/main" id="{E32DD096-F580-4EEE-41AE-89BDFBA7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4009" y="1545761"/>
            <a:ext cx="327600" cy="327600"/>
          </a:xfrm>
          <a:prstGeom prst="rect">
            <a:avLst/>
          </a:prstGeom>
        </p:spPr>
      </p:pic>
      <p:pic>
        <p:nvPicPr>
          <p:cNvPr id="45" name="Grafik 44" descr="Marke 3 mit einfarbiger Füllung">
            <a:extLst>
              <a:ext uri="{FF2B5EF4-FFF2-40B4-BE49-F238E27FC236}">
                <a16:creationId xmlns:a16="http://schemas.microsoft.com/office/drawing/2014/main" id="{0A79BBF1-3D43-DE3F-7607-0BCA9B029C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9749" y="2594809"/>
            <a:ext cx="327600" cy="327600"/>
          </a:xfrm>
          <a:prstGeom prst="rect">
            <a:avLst/>
          </a:prstGeom>
        </p:spPr>
      </p:pic>
      <p:pic>
        <p:nvPicPr>
          <p:cNvPr id="51" name="Grafik 50" descr="Abzeichen mit einfarbiger Füllung">
            <a:extLst>
              <a:ext uri="{FF2B5EF4-FFF2-40B4-BE49-F238E27FC236}">
                <a16:creationId xmlns:a16="http://schemas.microsoft.com/office/drawing/2014/main" id="{63947DF9-3C43-B474-2E97-CB8DFEF774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50181" y="2842447"/>
            <a:ext cx="327600" cy="327600"/>
          </a:xfrm>
          <a:prstGeom prst="rect">
            <a:avLst/>
          </a:prstGeom>
        </p:spPr>
      </p:pic>
      <p:cxnSp>
        <p:nvCxnSpPr>
          <p:cNvPr id="67" name="Gerade Verbindung mit Pfeil 66" descr="Test&#10;">
            <a:extLst>
              <a:ext uri="{FF2B5EF4-FFF2-40B4-BE49-F238E27FC236}">
                <a16:creationId xmlns:a16="http://schemas.microsoft.com/office/drawing/2014/main" id="{9E98556B-2E07-1D35-3C55-7456A60A033F}"/>
              </a:ext>
            </a:extLst>
          </p:cNvPr>
          <p:cNvCxnSpPr>
            <a:cxnSpLocks/>
          </p:cNvCxnSpPr>
          <p:nvPr/>
        </p:nvCxnSpPr>
        <p:spPr bwMode="gray">
          <a:xfrm flipH="1">
            <a:off x="2124886" y="2366828"/>
            <a:ext cx="4878127" cy="0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>
            <a:extLst>
              <a:ext uri="{FF2B5EF4-FFF2-40B4-BE49-F238E27FC236}">
                <a16:creationId xmlns:a16="http://schemas.microsoft.com/office/drawing/2014/main" id="{672AADD1-C8C0-99EB-FF2B-D04EF2A2887E}"/>
              </a:ext>
            </a:extLst>
          </p:cNvPr>
          <p:cNvSpPr txBox="1"/>
          <p:nvPr/>
        </p:nvSpPr>
        <p:spPr bwMode="gray">
          <a:xfrm>
            <a:off x="2337513" y="2528005"/>
            <a:ext cx="4452872" cy="6655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/>
              <a:t>Arbeitgeber liefert </a:t>
            </a:r>
            <a:br>
              <a:rPr lang="de-DE" sz="1500"/>
            </a:br>
            <a:r>
              <a:rPr lang="de-DE" sz="1500"/>
              <a:t>vervollständigtes Kinderdaten-Dokument zurück</a:t>
            </a:r>
          </a:p>
        </p:txBody>
      </p:sp>
      <p:pic>
        <p:nvPicPr>
          <p:cNvPr id="18" name="Grafik 18" descr="Ein Bild, das Text, Screenshot, Zahl, Schrift enthält.&#10;&#10;Beschreibung automatisch generiert.">
            <a:extLst>
              <a:ext uri="{FF2B5EF4-FFF2-40B4-BE49-F238E27FC236}">
                <a16:creationId xmlns:a16="http://schemas.microsoft.com/office/drawing/2014/main" id="{EC6F03F1-EF09-44D1-67D5-5DE7A16EE9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443" y="3613232"/>
            <a:ext cx="5958018" cy="19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5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69D3E-87FF-4069-BF78-0BA8F871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60" y="108262"/>
            <a:ext cx="9045727" cy="1336477"/>
          </a:xfrm>
        </p:spPr>
        <p:txBody>
          <a:bodyPr/>
          <a:lstStyle/>
          <a:p>
            <a:r>
              <a:rPr lang="de-DE" sz="2600" dirty="0"/>
              <a:t>Prozess PUEG – mit Personaldaten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5962FF-32F7-474F-939B-46DCF33D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20EB-BAD3-47AE-BC9B-195E9FC3FB73}" type="datetime1">
              <a:rPr lang="de-DE" smtClean="0"/>
              <a:t>28.07.2023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2F3BA9-FC0B-4177-91BF-296BB0C0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2FFA8-16F3-4D16-935C-858579C7B661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2696B30A-07C8-4F15-8B30-720A0F12C1A2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/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61BA5C8-35D4-622D-250F-0C11866F2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89349" y="1534552"/>
            <a:ext cx="773981" cy="969031"/>
            <a:chOff x="2786935" y="2002267"/>
            <a:chExt cx="525947" cy="658490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95734E17-2F89-B332-3754-1FAA3E3912C8}"/>
                </a:ext>
              </a:extLst>
            </p:cNvPr>
            <p:cNvSpPr/>
            <p:nvPr/>
          </p:nvSpPr>
          <p:spPr bwMode="gray">
            <a:xfrm>
              <a:off x="2786935" y="2002267"/>
              <a:ext cx="525947" cy="658490"/>
            </a:xfrm>
            <a:custGeom>
              <a:avLst/>
              <a:gdLst>
                <a:gd name="connsiteX0" fmla="*/ 485966 w 533685"/>
                <a:gd name="connsiteY0" fmla="*/ 392621 h 668178"/>
                <a:gd name="connsiteX1" fmla="*/ 386810 w 533685"/>
                <a:gd name="connsiteY1" fmla="*/ 392621 h 668178"/>
                <a:gd name="connsiteX2" fmla="*/ 295180 w 533685"/>
                <a:gd name="connsiteY2" fmla="*/ 304895 h 668178"/>
                <a:gd name="connsiteX3" fmla="*/ 292703 w 533685"/>
                <a:gd name="connsiteY3" fmla="*/ 299466 h 668178"/>
                <a:gd name="connsiteX4" fmla="*/ 291275 w 533685"/>
                <a:gd name="connsiteY4" fmla="*/ 296513 h 668178"/>
                <a:gd name="connsiteX5" fmla="*/ 312134 w 533685"/>
                <a:gd name="connsiteY5" fmla="*/ 290703 h 668178"/>
                <a:gd name="connsiteX6" fmla="*/ 326612 w 533685"/>
                <a:gd name="connsiteY6" fmla="*/ 275844 h 668178"/>
                <a:gd name="connsiteX7" fmla="*/ 323850 w 533685"/>
                <a:gd name="connsiteY7" fmla="*/ 255175 h 668178"/>
                <a:gd name="connsiteX8" fmla="*/ 318707 w 533685"/>
                <a:gd name="connsiteY8" fmla="*/ 245459 h 668178"/>
                <a:gd name="connsiteX9" fmla="*/ 322707 w 533685"/>
                <a:gd name="connsiteY9" fmla="*/ 205930 h 668178"/>
                <a:gd name="connsiteX10" fmla="*/ 323183 w 533685"/>
                <a:gd name="connsiteY10" fmla="*/ 111633 h 668178"/>
                <a:gd name="connsiteX11" fmla="*/ 295656 w 533685"/>
                <a:gd name="connsiteY11" fmla="*/ 46196 h 668178"/>
                <a:gd name="connsiteX12" fmla="*/ 242030 w 533685"/>
                <a:gd name="connsiteY12" fmla="*/ 15907 h 668178"/>
                <a:gd name="connsiteX13" fmla="*/ 238315 w 533685"/>
                <a:gd name="connsiteY13" fmla="*/ 13716 h 668178"/>
                <a:gd name="connsiteX14" fmla="*/ 224600 w 533685"/>
                <a:gd name="connsiteY14" fmla="*/ 6953 h 668178"/>
                <a:gd name="connsiteX15" fmla="*/ 182499 w 533685"/>
                <a:gd name="connsiteY15" fmla="*/ 0 h 668178"/>
                <a:gd name="connsiteX16" fmla="*/ 129921 w 533685"/>
                <a:gd name="connsiteY16" fmla="*/ 12954 h 668178"/>
                <a:gd name="connsiteX17" fmla="*/ 79629 w 533685"/>
                <a:gd name="connsiteY17" fmla="*/ 62960 h 668178"/>
                <a:gd name="connsiteX18" fmla="*/ 59436 w 533685"/>
                <a:gd name="connsiteY18" fmla="*/ 124492 h 668178"/>
                <a:gd name="connsiteX19" fmla="*/ 63532 w 533685"/>
                <a:gd name="connsiteY19" fmla="*/ 205930 h 668178"/>
                <a:gd name="connsiteX20" fmla="*/ 67532 w 533685"/>
                <a:gd name="connsiteY20" fmla="*/ 245459 h 668178"/>
                <a:gd name="connsiteX21" fmla="*/ 62389 w 533685"/>
                <a:gd name="connsiteY21" fmla="*/ 255175 h 668178"/>
                <a:gd name="connsiteX22" fmla="*/ 59627 w 533685"/>
                <a:gd name="connsiteY22" fmla="*/ 275844 h 668178"/>
                <a:gd name="connsiteX23" fmla="*/ 74104 w 533685"/>
                <a:gd name="connsiteY23" fmla="*/ 290703 h 668178"/>
                <a:gd name="connsiteX24" fmla="*/ 96298 w 533685"/>
                <a:gd name="connsiteY24" fmla="*/ 296799 h 668178"/>
                <a:gd name="connsiteX25" fmla="*/ 95059 w 533685"/>
                <a:gd name="connsiteY25" fmla="*/ 299466 h 668178"/>
                <a:gd name="connsiteX26" fmla="*/ 92583 w 533685"/>
                <a:gd name="connsiteY26" fmla="*/ 304800 h 668178"/>
                <a:gd name="connsiteX27" fmla="*/ 0 w 533685"/>
                <a:gd name="connsiteY27" fmla="*/ 397478 h 668178"/>
                <a:gd name="connsiteX28" fmla="*/ 0 w 533685"/>
                <a:gd name="connsiteY28" fmla="*/ 589502 h 668178"/>
                <a:gd name="connsiteX29" fmla="*/ 23431 w 533685"/>
                <a:gd name="connsiteY29" fmla="*/ 613315 h 668178"/>
                <a:gd name="connsiteX30" fmla="*/ 259937 w 533685"/>
                <a:gd name="connsiteY30" fmla="*/ 613315 h 668178"/>
                <a:gd name="connsiteX31" fmla="*/ 259937 w 533685"/>
                <a:gd name="connsiteY31" fmla="*/ 620554 h 668178"/>
                <a:gd name="connsiteX32" fmla="*/ 307562 w 533685"/>
                <a:gd name="connsiteY32" fmla="*/ 668179 h 668178"/>
                <a:gd name="connsiteX33" fmla="*/ 486061 w 533685"/>
                <a:gd name="connsiteY33" fmla="*/ 668179 h 668178"/>
                <a:gd name="connsiteX34" fmla="*/ 533686 w 533685"/>
                <a:gd name="connsiteY34" fmla="*/ 620554 h 668178"/>
                <a:gd name="connsiteX35" fmla="*/ 533686 w 533685"/>
                <a:gd name="connsiteY35" fmla="*/ 440246 h 668178"/>
                <a:gd name="connsiteX36" fmla="*/ 485966 w 533685"/>
                <a:gd name="connsiteY36" fmla="*/ 392621 h 66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3685" h="668178">
                  <a:moveTo>
                    <a:pt x="485966" y="392621"/>
                  </a:moveTo>
                  <a:lnTo>
                    <a:pt x="386810" y="392621"/>
                  </a:lnTo>
                  <a:cubicBezTo>
                    <a:pt x="383381" y="353092"/>
                    <a:pt x="339090" y="320516"/>
                    <a:pt x="295180" y="304895"/>
                  </a:cubicBezTo>
                  <a:cubicBezTo>
                    <a:pt x="294418" y="303181"/>
                    <a:pt x="293560" y="301466"/>
                    <a:pt x="292703" y="299466"/>
                  </a:cubicBezTo>
                  <a:cubicBezTo>
                    <a:pt x="292227" y="298418"/>
                    <a:pt x="291751" y="297466"/>
                    <a:pt x="291275" y="296513"/>
                  </a:cubicBezTo>
                  <a:cubicBezTo>
                    <a:pt x="300704" y="294608"/>
                    <a:pt x="307753" y="292322"/>
                    <a:pt x="312134" y="290703"/>
                  </a:cubicBezTo>
                  <a:cubicBezTo>
                    <a:pt x="318992" y="288227"/>
                    <a:pt x="324326" y="282797"/>
                    <a:pt x="326612" y="275844"/>
                  </a:cubicBezTo>
                  <a:cubicBezTo>
                    <a:pt x="328898" y="268891"/>
                    <a:pt x="327946" y="261271"/>
                    <a:pt x="323850" y="255175"/>
                  </a:cubicBezTo>
                  <a:cubicBezTo>
                    <a:pt x="320135" y="249555"/>
                    <a:pt x="318897" y="246221"/>
                    <a:pt x="318707" y="245459"/>
                  </a:cubicBezTo>
                  <a:cubicBezTo>
                    <a:pt x="317183" y="237649"/>
                    <a:pt x="317278" y="232696"/>
                    <a:pt x="322707" y="205930"/>
                  </a:cubicBezTo>
                  <a:cubicBezTo>
                    <a:pt x="328898" y="174689"/>
                    <a:pt x="329089" y="142113"/>
                    <a:pt x="323183" y="111633"/>
                  </a:cubicBezTo>
                  <a:cubicBezTo>
                    <a:pt x="317754" y="83915"/>
                    <a:pt x="308801" y="62484"/>
                    <a:pt x="295656" y="46196"/>
                  </a:cubicBezTo>
                  <a:cubicBezTo>
                    <a:pt x="280987" y="28003"/>
                    <a:pt x="261176" y="16859"/>
                    <a:pt x="242030" y="15907"/>
                  </a:cubicBezTo>
                  <a:cubicBezTo>
                    <a:pt x="240887" y="15335"/>
                    <a:pt x="239363" y="14383"/>
                    <a:pt x="238315" y="13716"/>
                  </a:cubicBezTo>
                  <a:cubicBezTo>
                    <a:pt x="234220" y="11335"/>
                    <a:pt x="229648" y="8572"/>
                    <a:pt x="224600" y="6953"/>
                  </a:cubicBezTo>
                  <a:cubicBezTo>
                    <a:pt x="210312" y="2286"/>
                    <a:pt x="196120" y="0"/>
                    <a:pt x="182499" y="0"/>
                  </a:cubicBezTo>
                  <a:cubicBezTo>
                    <a:pt x="163830" y="0"/>
                    <a:pt x="146113" y="4382"/>
                    <a:pt x="129921" y="12954"/>
                  </a:cubicBezTo>
                  <a:cubicBezTo>
                    <a:pt x="109823" y="23622"/>
                    <a:pt x="92392" y="40958"/>
                    <a:pt x="79629" y="62960"/>
                  </a:cubicBezTo>
                  <a:cubicBezTo>
                    <a:pt x="69152" y="80962"/>
                    <a:pt x="62389" y="101727"/>
                    <a:pt x="59436" y="124492"/>
                  </a:cubicBezTo>
                  <a:cubicBezTo>
                    <a:pt x="56197" y="149543"/>
                    <a:pt x="57531" y="176117"/>
                    <a:pt x="63532" y="205930"/>
                  </a:cubicBezTo>
                  <a:cubicBezTo>
                    <a:pt x="68866" y="232696"/>
                    <a:pt x="69056" y="237554"/>
                    <a:pt x="67532" y="245459"/>
                  </a:cubicBezTo>
                  <a:cubicBezTo>
                    <a:pt x="67342" y="246221"/>
                    <a:pt x="66104" y="249555"/>
                    <a:pt x="62389" y="255175"/>
                  </a:cubicBezTo>
                  <a:cubicBezTo>
                    <a:pt x="58293" y="261366"/>
                    <a:pt x="57341" y="268891"/>
                    <a:pt x="59627" y="275844"/>
                  </a:cubicBezTo>
                  <a:cubicBezTo>
                    <a:pt x="61913" y="282797"/>
                    <a:pt x="67151" y="288227"/>
                    <a:pt x="74104" y="290703"/>
                  </a:cubicBezTo>
                  <a:cubicBezTo>
                    <a:pt x="78772" y="292418"/>
                    <a:pt x="86296" y="294799"/>
                    <a:pt x="96298" y="296799"/>
                  </a:cubicBezTo>
                  <a:cubicBezTo>
                    <a:pt x="95821" y="297656"/>
                    <a:pt x="95441" y="298609"/>
                    <a:pt x="95059" y="299466"/>
                  </a:cubicBezTo>
                  <a:cubicBezTo>
                    <a:pt x="94202" y="301371"/>
                    <a:pt x="93345" y="303181"/>
                    <a:pt x="92583" y="304800"/>
                  </a:cubicBezTo>
                  <a:cubicBezTo>
                    <a:pt x="46482" y="321183"/>
                    <a:pt x="0" y="355854"/>
                    <a:pt x="0" y="397478"/>
                  </a:cubicBezTo>
                  <a:lnTo>
                    <a:pt x="0" y="589502"/>
                  </a:lnTo>
                  <a:cubicBezTo>
                    <a:pt x="0" y="602647"/>
                    <a:pt x="10573" y="613315"/>
                    <a:pt x="23431" y="613315"/>
                  </a:cubicBezTo>
                  <a:lnTo>
                    <a:pt x="259937" y="613315"/>
                  </a:lnTo>
                  <a:lnTo>
                    <a:pt x="259937" y="620554"/>
                  </a:lnTo>
                  <a:cubicBezTo>
                    <a:pt x="259937" y="646843"/>
                    <a:pt x="281273" y="668179"/>
                    <a:pt x="307562" y="668179"/>
                  </a:cubicBezTo>
                  <a:lnTo>
                    <a:pt x="486061" y="668179"/>
                  </a:lnTo>
                  <a:cubicBezTo>
                    <a:pt x="512350" y="668179"/>
                    <a:pt x="533686" y="646843"/>
                    <a:pt x="533686" y="620554"/>
                  </a:cubicBezTo>
                  <a:lnTo>
                    <a:pt x="533686" y="440246"/>
                  </a:lnTo>
                  <a:cubicBezTo>
                    <a:pt x="533591" y="413956"/>
                    <a:pt x="512254" y="392621"/>
                    <a:pt x="485966" y="39262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F82ACB60-DD2D-4B26-8533-9F0870C12BED}"/>
                </a:ext>
              </a:extLst>
            </p:cNvPr>
            <p:cNvSpPr/>
            <p:nvPr/>
          </p:nvSpPr>
          <p:spPr bwMode="gray">
            <a:xfrm>
              <a:off x="2805614" y="2021094"/>
              <a:ext cx="488493" cy="620984"/>
            </a:xfrm>
            <a:custGeom>
              <a:avLst/>
              <a:gdLst>
                <a:gd name="connsiteX0" fmla="*/ 270700 w 495680"/>
                <a:gd name="connsiteY0" fmla="*/ 375041 h 630120"/>
                <a:gd name="connsiteX1" fmla="*/ 271463 w 495680"/>
                <a:gd name="connsiteY1" fmla="*/ 370755 h 630120"/>
                <a:gd name="connsiteX2" fmla="*/ 263176 w 495680"/>
                <a:gd name="connsiteY2" fmla="*/ 342656 h 630120"/>
                <a:gd name="connsiteX3" fmla="*/ 267748 w 495680"/>
                <a:gd name="connsiteY3" fmla="*/ 330178 h 630120"/>
                <a:gd name="connsiteX4" fmla="*/ 278130 w 495680"/>
                <a:gd name="connsiteY4" fmla="*/ 323320 h 630120"/>
                <a:gd name="connsiteX5" fmla="*/ 264890 w 495680"/>
                <a:gd name="connsiteY5" fmla="*/ 306556 h 630120"/>
                <a:gd name="connsiteX6" fmla="*/ 261938 w 495680"/>
                <a:gd name="connsiteY6" fmla="*/ 300079 h 630120"/>
                <a:gd name="connsiteX7" fmla="*/ 256603 w 495680"/>
                <a:gd name="connsiteY7" fmla="*/ 288554 h 630120"/>
                <a:gd name="connsiteX8" fmla="*/ 244793 w 495680"/>
                <a:gd name="connsiteY8" fmla="*/ 266647 h 630120"/>
                <a:gd name="connsiteX9" fmla="*/ 240411 w 495680"/>
                <a:gd name="connsiteY9" fmla="*/ 262360 h 630120"/>
                <a:gd name="connsiteX10" fmla="*/ 286798 w 495680"/>
                <a:gd name="connsiteY10" fmla="*/ 253788 h 630120"/>
                <a:gd name="connsiteX11" fmla="*/ 289084 w 495680"/>
                <a:gd name="connsiteY11" fmla="*/ 246549 h 630120"/>
                <a:gd name="connsiteX12" fmla="*/ 281178 w 495680"/>
                <a:gd name="connsiteY12" fmla="*/ 230070 h 630120"/>
                <a:gd name="connsiteX13" fmla="*/ 285179 w 495680"/>
                <a:gd name="connsiteY13" fmla="*/ 183112 h 630120"/>
                <a:gd name="connsiteX14" fmla="*/ 285655 w 495680"/>
                <a:gd name="connsiteY14" fmla="*/ 96244 h 630120"/>
                <a:gd name="connsiteX15" fmla="*/ 261938 w 495680"/>
                <a:gd name="connsiteY15" fmla="*/ 39094 h 630120"/>
                <a:gd name="connsiteX16" fmla="*/ 220504 w 495680"/>
                <a:gd name="connsiteY16" fmla="*/ 15853 h 630120"/>
                <a:gd name="connsiteX17" fmla="*/ 199835 w 495680"/>
                <a:gd name="connsiteY17" fmla="*/ 6043 h 630120"/>
                <a:gd name="connsiteX18" fmla="*/ 120015 w 495680"/>
                <a:gd name="connsiteY18" fmla="*/ 10710 h 630120"/>
                <a:gd name="connsiteX19" fmla="*/ 77248 w 495680"/>
                <a:gd name="connsiteY19" fmla="*/ 53477 h 630120"/>
                <a:gd name="connsiteX20" fmla="*/ 59531 w 495680"/>
                <a:gd name="connsiteY20" fmla="*/ 107865 h 630120"/>
                <a:gd name="connsiteX21" fmla="*/ 63437 w 495680"/>
                <a:gd name="connsiteY21" fmla="*/ 183208 h 630120"/>
                <a:gd name="connsiteX22" fmla="*/ 67437 w 495680"/>
                <a:gd name="connsiteY22" fmla="*/ 230166 h 630120"/>
                <a:gd name="connsiteX23" fmla="*/ 59531 w 495680"/>
                <a:gd name="connsiteY23" fmla="*/ 246644 h 630120"/>
                <a:gd name="connsiteX24" fmla="*/ 61817 w 495680"/>
                <a:gd name="connsiteY24" fmla="*/ 253883 h 630120"/>
                <a:gd name="connsiteX25" fmla="*/ 109633 w 495680"/>
                <a:gd name="connsiteY25" fmla="*/ 262551 h 630120"/>
                <a:gd name="connsiteX26" fmla="*/ 105347 w 495680"/>
                <a:gd name="connsiteY26" fmla="*/ 266837 h 630120"/>
                <a:gd name="connsiteX27" fmla="*/ 93536 w 495680"/>
                <a:gd name="connsiteY27" fmla="*/ 288745 h 630120"/>
                <a:gd name="connsiteX28" fmla="*/ 87821 w 495680"/>
                <a:gd name="connsiteY28" fmla="*/ 301127 h 630120"/>
                <a:gd name="connsiteX29" fmla="*/ 87058 w 495680"/>
                <a:gd name="connsiteY29" fmla="*/ 302841 h 630120"/>
                <a:gd name="connsiteX30" fmla="*/ 70676 w 495680"/>
                <a:gd name="connsiteY30" fmla="*/ 324082 h 630120"/>
                <a:gd name="connsiteX31" fmla="*/ 80963 w 495680"/>
                <a:gd name="connsiteY31" fmla="*/ 330464 h 630120"/>
                <a:gd name="connsiteX32" fmla="*/ 85534 w 495680"/>
                <a:gd name="connsiteY32" fmla="*/ 342942 h 630120"/>
                <a:gd name="connsiteX33" fmla="*/ 77248 w 495680"/>
                <a:gd name="connsiteY33" fmla="*/ 371040 h 630120"/>
                <a:gd name="connsiteX34" fmla="*/ 78010 w 495680"/>
                <a:gd name="connsiteY34" fmla="*/ 375327 h 630120"/>
                <a:gd name="connsiteX35" fmla="*/ 174593 w 495680"/>
                <a:gd name="connsiteY35" fmla="*/ 519345 h 630120"/>
                <a:gd name="connsiteX36" fmla="*/ 241840 w 495680"/>
                <a:gd name="connsiteY36" fmla="*/ 416380 h 630120"/>
                <a:gd name="connsiteX37" fmla="*/ 268891 w 495680"/>
                <a:gd name="connsiteY37" fmla="*/ 378375 h 630120"/>
                <a:gd name="connsiteX38" fmla="*/ 270700 w 495680"/>
                <a:gd name="connsiteY38" fmla="*/ 375041 h 630120"/>
                <a:gd name="connsiteX39" fmla="*/ 247841 w 495680"/>
                <a:gd name="connsiteY39" fmla="*/ 292459 h 630120"/>
                <a:gd name="connsiteX40" fmla="*/ 255175 w 495680"/>
                <a:gd name="connsiteY40" fmla="*/ 308366 h 630120"/>
                <a:gd name="connsiteX41" fmla="*/ 256508 w 495680"/>
                <a:gd name="connsiteY41" fmla="*/ 311224 h 630120"/>
                <a:gd name="connsiteX42" fmla="*/ 256699 w 495680"/>
                <a:gd name="connsiteY42" fmla="*/ 319987 h 630120"/>
                <a:gd name="connsiteX43" fmla="*/ 251555 w 495680"/>
                <a:gd name="connsiteY43" fmla="*/ 332750 h 630120"/>
                <a:gd name="connsiteX44" fmla="*/ 245840 w 495680"/>
                <a:gd name="connsiteY44" fmla="*/ 346847 h 630120"/>
                <a:gd name="connsiteX45" fmla="*/ 240221 w 495680"/>
                <a:gd name="connsiteY45" fmla="*/ 348562 h 630120"/>
                <a:gd name="connsiteX46" fmla="*/ 200692 w 495680"/>
                <a:gd name="connsiteY46" fmla="*/ 319225 h 630120"/>
                <a:gd name="connsiteX47" fmla="*/ 236887 w 495680"/>
                <a:gd name="connsiteY47" fmla="*/ 271981 h 630120"/>
                <a:gd name="connsiteX48" fmla="*/ 237744 w 495680"/>
                <a:gd name="connsiteY48" fmla="*/ 273314 h 630120"/>
                <a:gd name="connsiteX49" fmla="*/ 247841 w 495680"/>
                <a:gd name="connsiteY49" fmla="*/ 292459 h 630120"/>
                <a:gd name="connsiteX50" fmla="*/ 128016 w 495680"/>
                <a:gd name="connsiteY50" fmla="*/ 253216 h 630120"/>
                <a:gd name="connsiteX51" fmla="*/ 128016 w 495680"/>
                <a:gd name="connsiteY51" fmla="*/ 253216 h 630120"/>
                <a:gd name="connsiteX52" fmla="*/ 174308 w 495680"/>
                <a:gd name="connsiteY52" fmla="*/ 273505 h 630120"/>
                <a:gd name="connsiteX53" fmla="*/ 202311 w 495680"/>
                <a:gd name="connsiteY53" fmla="*/ 265694 h 630120"/>
                <a:gd name="connsiteX54" fmla="*/ 221171 w 495680"/>
                <a:gd name="connsiteY54" fmla="*/ 252645 h 630120"/>
                <a:gd name="connsiteX55" fmla="*/ 221171 w 495680"/>
                <a:gd name="connsiteY55" fmla="*/ 276648 h 630120"/>
                <a:gd name="connsiteX56" fmla="*/ 177832 w 495680"/>
                <a:gd name="connsiteY56" fmla="*/ 332845 h 630120"/>
                <a:gd name="connsiteX57" fmla="*/ 174879 w 495680"/>
                <a:gd name="connsiteY57" fmla="*/ 334369 h 630120"/>
                <a:gd name="connsiteX58" fmla="*/ 171926 w 495680"/>
                <a:gd name="connsiteY58" fmla="*/ 332845 h 630120"/>
                <a:gd name="connsiteX59" fmla="*/ 128302 w 495680"/>
                <a:gd name="connsiteY59" fmla="*/ 276838 h 630120"/>
                <a:gd name="connsiteX60" fmla="*/ 128016 w 495680"/>
                <a:gd name="connsiteY60" fmla="*/ 253216 h 630120"/>
                <a:gd name="connsiteX61" fmla="*/ 106680 w 495680"/>
                <a:gd name="connsiteY61" fmla="*/ 118057 h 630120"/>
                <a:gd name="connsiteX62" fmla="*/ 127921 w 495680"/>
                <a:gd name="connsiteY62" fmla="*/ 110913 h 630120"/>
                <a:gd name="connsiteX63" fmla="*/ 170593 w 495680"/>
                <a:gd name="connsiteY63" fmla="*/ 92910 h 630120"/>
                <a:gd name="connsiteX64" fmla="*/ 209264 w 495680"/>
                <a:gd name="connsiteY64" fmla="*/ 66526 h 630120"/>
                <a:gd name="connsiteX65" fmla="*/ 230600 w 495680"/>
                <a:gd name="connsiteY65" fmla="*/ 100340 h 630120"/>
                <a:gd name="connsiteX66" fmla="*/ 245745 w 495680"/>
                <a:gd name="connsiteY66" fmla="*/ 113580 h 630120"/>
                <a:gd name="connsiteX67" fmla="*/ 257556 w 495680"/>
                <a:gd name="connsiteY67" fmla="*/ 121105 h 630120"/>
                <a:gd name="connsiteX68" fmla="*/ 260795 w 495680"/>
                <a:gd name="connsiteY68" fmla="*/ 122819 h 630120"/>
                <a:gd name="connsiteX69" fmla="*/ 264128 w 495680"/>
                <a:gd name="connsiteY69" fmla="*/ 123867 h 630120"/>
                <a:gd name="connsiteX70" fmla="*/ 274320 w 495680"/>
                <a:gd name="connsiteY70" fmla="*/ 144631 h 630120"/>
                <a:gd name="connsiteX71" fmla="*/ 260223 w 495680"/>
                <a:gd name="connsiteY71" fmla="*/ 166539 h 630120"/>
                <a:gd name="connsiteX72" fmla="*/ 257366 w 495680"/>
                <a:gd name="connsiteY72" fmla="*/ 167301 h 630120"/>
                <a:gd name="connsiteX73" fmla="*/ 256794 w 495680"/>
                <a:gd name="connsiteY73" fmla="*/ 170254 h 630120"/>
                <a:gd name="connsiteX74" fmla="*/ 174308 w 495680"/>
                <a:gd name="connsiteY74" fmla="*/ 264075 h 630120"/>
                <a:gd name="connsiteX75" fmla="*/ 91821 w 495680"/>
                <a:gd name="connsiteY75" fmla="*/ 170254 h 630120"/>
                <a:gd name="connsiteX76" fmla="*/ 91249 w 495680"/>
                <a:gd name="connsiteY76" fmla="*/ 167301 h 630120"/>
                <a:gd name="connsiteX77" fmla="*/ 88392 w 495680"/>
                <a:gd name="connsiteY77" fmla="*/ 166539 h 630120"/>
                <a:gd name="connsiteX78" fmla="*/ 74295 w 495680"/>
                <a:gd name="connsiteY78" fmla="*/ 144631 h 630120"/>
                <a:gd name="connsiteX79" fmla="*/ 84487 w 495680"/>
                <a:gd name="connsiteY79" fmla="*/ 123867 h 630120"/>
                <a:gd name="connsiteX80" fmla="*/ 106680 w 495680"/>
                <a:gd name="connsiteY80" fmla="*/ 118057 h 630120"/>
                <a:gd name="connsiteX81" fmla="*/ 93250 w 495680"/>
                <a:gd name="connsiteY81" fmla="*/ 311319 h 630120"/>
                <a:gd name="connsiteX82" fmla="*/ 94583 w 495680"/>
                <a:gd name="connsiteY82" fmla="*/ 308461 h 630120"/>
                <a:gd name="connsiteX83" fmla="*/ 101918 w 495680"/>
                <a:gd name="connsiteY83" fmla="*/ 292555 h 630120"/>
                <a:gd name="connsiteX84" fmla="*/ 111443 w 495680"/>
                <a:gd name="connsiteY84" fmla="*/ 274552 h 630120"/>
                <a:gd name="connsiteX85" fmla="*/ 112967 w 495680"/>
                <a:gd name="connsiteY85" fmla="*/ 271981 h 630120"/>
                <a:gd name="connsiteX86" fmla="*/ 149162 w 495680"/>
                <a:gd name="connsiteY86" fmla="*/ 319225 h 630120"/>
                <a:gd name="connsiteX87" fmla="*/ 110299 w 495680"/>
                <a:gd name="connsiteY87" fmla="*/ 347990 h 630120"/>
                <a:gd name="connsiteX88" fmla="*/ 104013 w 495680"/>
                <a:gd name="connsiteY88" fmla="*/ 346942 h 630120"/>
                <a:gd name="connsiteX89" fmla="*/ 93154 w 495680"/>
                <a:gd name="connsiteY89" fmla="*/ 319987 h 630120"/>
                <a:gd name="connsiteX90" fmla="*/ 93250 w 495680"/>
                <a:gd name="connsiteY90" fmla="*/ 311319 h 630120"/>
                <a:gd name="connsiteX91" fmla="*/ 130874 w 495680"/>
                <a:gd name="connsiteY91" fmla="*/ 344656 h 630120"/>
                <a:gd name="connsiteX92" fmla="*/ 155067 w 495680"/>
                <a:gd name="connsiteY92" fmla="*/ 326749 h 630120"/>
                <a:gd name="connsiteX93" fmla="*/ 156400 w 495680"/>
                <a:gd name="connsiteY93" fmla="*/ 328464 h 630120"/>
                <a:gd name="connsiteX94" fmla="*/ 156400 w 495680"/>
                <a:gd name="connsiteY94" fmla="*/ 328464 h 630120"/>
                <a:gd name="connsiteX95" fmla="*/ 160877 w 495680"/>
                <a:gd name="connsiteY95" fmla="*/ 334179 h 630120"/>
                <a:gd name="connsiteX96" fmla="*/ 167354 w 495680"/>
                <a:gd name="connsiteY96" fmla="*/ 344466 h 630120"/>
                <a:gd name="connsiteX97" fmla="*/ 169450 w 495680"/>
                <a:gd name="connsiteY97" fmla="*/ 356467 h 630120"/>
                <a:gd name="connsiteX98" fmla="*/ 169450 w 495680"/>
                <a:gd name="connsiteY98" fmla="*/ 491627 h 630120"/>
                <a:gd name="connsiteX99" fmla="*/ 122777 w 495680"/>
                <a:gd name="connsiteY99" fmla="*/ 350657 h 630120"/>
                <a:gd name="connsiteX100" fmla="*/ 130874 w 495680"/>
                <a:gd name="connsiteY100" fmla="*/ 344656 h 630120"/>
                <a:gd name="connsiteX101" fmla="*/ 178975 w 495680"/>
                <a:gd name="connsiteY101" fmla="*/ 491818 h 630120"/>
                <a:gd name="connsiteX102" fmla="*/ 178975 w 495680"/>
                <a:gd name="connsiteY102" fmla="*/ 356182 h 630120"/>
                <a:gd name="connsiteX103" fmla="*/ 182023 w 495680"/>
                <a:gd name="connsiteY103" fmla="*/ 344275 h 630120"/>
                <a:gd name="connsiteX104" fmla="*/ 193358 w 495680"/>
                <a:gd name="connsiteY104" fmla="*/ 328559 h 630120"/>
                <a:gd name="connsiteX105" fmla="*/ 194786 w 495680"/>
                <a:gd name="connsiteY105" fmla="*/ 326749 h 630120"/>
                <a:gd name="connsiteX106" fmla="*/ 213074 w 495680"/>
                <a:gd name="connsiteY106" fmla="*/ 340370 h 630120"/>
                <a:gd name="connsiteX107" fmla="*/ 221266 w 495680"/>
                <a:gd name="connsiteY107" fmla="*/ 346466 h 630120"/>
                <a:gd name="connsiteX108" fmla="*/ 178975 w 495680"/>
                <a:gd name="connsiteY108" fmla="*/ 491818 h 630120"/>
                <a:gd name="connsiteX109" fmla="*/ 276511 w 495680"/>
                <a:gd name="connsiteY109" fmla="*/ 306271 h 630120"/>
                <a:gd name="connsiteX110" fmla="*/ 348615 w 495680"/>
                <a:gd name="connsiteY110" fmla="*/ 373517 h 630120"/>
                <a:gd name="connsiteX111" fmla="*/ 288512 w 495680"/>
                <a:gd name="connsiteY111" fmla="*/ 373517 h 630120"/>
                <a:gd name="connsiteX112" fmla="*/ 280797 w 495680"/>
                <a:gd name="connsiteY112" fmla="*/ 374279 h 630120"/>
                <a:gd name="connsiteX113" fmla="*/ 280511 w 495680"/>
                <a:gd name="connsiteY113" fmla="*/ 368088 h 630120"/>
                <a:gd name="connsiteX114" fmla="*/ 272224 w 495680"/>
                <a:gd name="connsiteY114" fmla="*/ 339989 h 630120"/>
                <a:gd name="connsiteX115" fmla="*/ 272891 w 495680"/>
                <a:gd name="connsiteY115" fmla="*/ 338084 h 630120"/>
                <a:gd name="connsiteX116" fmla="*/ 283178 w 495680"/>
                <a:gd name="connsiteY116" fmla="*/ 331226 h 630120"/>
                <a:gd name="connsiteX117" fmla="*/ 287179 w 495680"/>
                <a:gd name="connsiteY117" fmla="*/ 325035 h 630120"/>
                <a:gd name="connsiteX118" fmla="*/ 285369 w 495680"/>
                <a:gd name="connsiteY118" fmla="*/ 317891 h 630120"/>
                <a:gd name="connsiteX119" fmla="*/ 276511 w 495680"/>
                <a:gd name="connsiteY119" fmla="*/ 306271 h 630120"/>
                <a:gd name="connsiteX120" fmla="*/ 179451 w 495680"/>
                <a:gd name="connsiteY120" fmla="*/ 529346 h 630120"/>
                <a:gd name="connsiteX121" fmla="*/ 240887 w 495680"/>
                <a:gd name="connsiteY121" fmla="*/ 433525 h 630120"/>
                <a:gd name="connsiteX122" fmla="*/ 240887 w 495680"/>
                <a:gd name="connsiteY122" fmla="*/ 575161 h 630120"/>
                <a:gd name="connsiteX123" fmla="*/ 185071 w 495680"/>
                <a:gd name="connsiteY123" fmla="*/ 575161 h 630120"/>
                <a:gd name="connsiteX124" fmla="*/ 182975 w 495680"/>
                <a:gd name="connsiteY124" fmla="*/ 538585 h 630120"/>
                <a:gd name="connsiteX125" fmla="*/ 179451 w 495680"/>
                <a:gd name="connsiteY125" fmla="*/ 529346 h 630120"/>
                <a:gd name="connsiteX126" fmla="*/ 173831 w 495680"/>
                <a:gd name="connsiteY126" fmla="*/ 540871 h 630120"/>
                <a:gd name="connsiteX127" fmla="*/ 175641 w 495680"/>
                <a:gd name="connsiteY127" fmla="*/ 575161 h 630120"/>
                <a:gd name="connsiteX128" fmla="*/ 4381 w 495680"/>
                <a:gd name="connsiteY128" fmla="*/ 575161 h 630120"/>
                <a:gd name="connsiteX129" fmla="*/ 0 w 495680"/>
                <a:gd name="connsiteY129" fmla="*/ 570399 h 630120"/>
                <a:gd name="connsiteX130" fmla="*/ 0 w 495680"/>
                <a:gd name="connsiteY130" fmla="*/ 378375 h 630120"/>
                <a:gd name="connsiteX131" fmla="*/ 71247 w 495680"/>
                <a:gd name="connsiteY131" fmla="*/ 307033 h 630120"/>
                <a:gd name="connsiteX132" fmla="*/ 62865 w 495680"/>
                <a:gd name="connsiteY132" fmla="*/ 317891 h 630120"/>
                <a:gd name="connsiteX133" fmla="*/ 61055 w 495680"/>
                <a:gd name="connsiteY133" fmla="*/ 325035 h 630120"/>
                <a:gd name="connsiteX134" fmla="*/ 65056 w 495680"/>
                <a:gd name="connsiteY134" fmla="*/ 331226 h 630120"/>
                <a:gd name="connsiteX135" fmla="*/ 75438 w 495680"/>
                <a:gd name="connsiteY135" fmla="*/ 338084 h 630120"/>
                <a:gd name="connsiteX136" fmla="*/ 76105 w 495680"/>
                <a:gd name="connsiteY136" fmla="*/ 339989 h 630120"/>
                <a:gd name="connsiteX137" fmla="*/ 67818 w 495680"/>
                <a:gd name="connsiteY137" fmla="*/ 368088 h 630120"/>
                <a:gd name="connsiteX138" fmla="*/ 70009 w 495680"/>
                <a:gd name="connsiteY138" fmla="*/ 380661 h 630120"/>
                <a:gd name="connsiteX139" fmla="*/ 173831 w 495680"/>
                <a:gd name="connsiteY139" fmla="*/ 540871 h 630120"/>
                <a:gd name="connsiteX140" fmla="*/ 467011 w 495680"/>
                <a:gd name="connsiteY140" fmla="*/ 392567 h 630120"/>
                <a:gd name="connsiteX141" fmla="*/ 288608 w 495680"/>
                <a:gd name="connsiteY141" fmla="*/ 392567 h 630120"/>
                <a:gd name="connsiteX142" fmla="*/ 260033 w 495680"/>
                <a:gd name="connsiteY142" fmla="*/ 421142 h 630120"/>
                <a:gd name="connsiteX143" fmla="*/ 260033 w 495680"/>
                <a:gd name="connsiteY143" fmla="*/ 601546 h 630120"/>
                <a:gd name="connsiteX144" fmla="*/ 288608 w 495680"/>
                <a:gd name="connsiteY144" fmla="*/ 630121 h 630120"/>
                <a:gd name="connsiteX145" fmla="*/ 467106 w 495680"/>
                <a:gd name="connsiteY145" fmla="*/ 630121 h 630120"/>
                <a:gd name="connsiteX146" fmla="*/ 495681 w 495680"/>
                <a:gd name="connsiteY146" fmla="*/ 601546 h 630120"/>
                <a:gd name="connsiteX147" fmla="*/ 495681 w 495680"/>
                <a:gd name="connsiteY147" fmla="*/ 421142 h 630120"/>
                <a:gd name="connsiteX148" fmla="*/ 467011 w 495680"/>
                <a:gd name="connsiteY148" fmla="*/ 392567 h 630120"/>
                <a:gd name="connsiteX149" fmla="*/ 342043 w 495680"/>
                <a:gd name="connsiteY149" fmla="*/ 547158 h 630120"/>
                <a:gd name="connsiteX150" fmla="*/ 334137 w 495680"/>
                <a:gd name="connsiteY150" fmla="*/ 555349 h 630120"/>
                <a:gd name="connsiteX151" fmla="*/ 322612 w 495680"/>
                <a:gd name="connsiteY151" fmla="*/ 559921 h 630120"/>
                <a:gd name="connsiteX152" fmla="*/ 308896 w 495680"/>
                <a:gd name="connsiteY152" fmla="*/ 561350 h 630120"/>
                <a:gd name="connsiteX153" fmla="*/ 302990 w 495680"/>
                <a:gd name="connsiteY153" fmla="*/ 560969 h 630120"/>
                <a:gd name="connsiteX154" fmla="*/ 295751 w 495680"/>
                <a:gd name="connsiteY154" fmla="*/ 559921 h 630120"/>
                <a:gd name="connsiteX155" fmla="*/ 288798 w 495680"/>
                <a:gd name="connsiteY155" fmla="*/ 558207 h 630120"/>
                <a:gd name="connsiteX156" fmla="*/ 283464 w 495680"/>
                <a:gd name="connsiteY156" fmla="*/ 555921 h 630120"/>
                <a:gd name="connsiteX157" fmla="*/ 283464 w 495680"/>
                <a:gd name="connsiteY157" fmla="*/ 539538 h 630120"/>
                <a:gd name="connsiteX158" fmla="*/ 288703 w 495680"/>
                <a:gd name="connsiteY158" fmla="*/ 543157 h 630120"/>
                <a:gd name="connsiteX159" fmla="*/ 295180 w 495680"/>
                <a:gd name="connsiteY159" fmla="*/ 545920 h 630120"/>
                <a:gd name="connsiteX160" fmla="*/ 302038 w 495680"/>
                <a:gd name="connsiteY160" fmla="*/ 547634 h 630120"/>
                <a:gd name="connsiteX161" fmla="*/ 308324 w 495680"/>
                <a:gd name="connsiteY161" fmla="*/ 548206 h 630120"/>
                <a:gd name="connsiteX162" fmla="*/ 323279 w 495680"/>
                <a:gd name="connsiteY162" fmla="*/ 544872 h 630120"/>
                <a:gd name="connsiteX163" fmla="*/ 328232 w 495680"/>
                <a:gd name="connsiteY163" fmla="*/ 535156 h 630120"/>
                <a:gd name="connsiteX164" fmla="*/ 326612 w 495680"/>
                <a:gd name="connsiteY164" fmla="*/ 529251 h 630120"/>
                <a:gd name="connsiteX165" fmla="*/ 322040 w 495680"/>
                <a:gd name="connsiteY165" fmla="*/ 524679 h 630120"/>
                <a:gd name="connsiteX166" fmla="*/ 315087 w 495680"/>
                <a:gd name="connsiteY166" fmla="*/ 520678 h 630120"/>
                <a:gd name="connsiteX167" fmla="*/ 306515 w 495680"/>
                <a:gd name="connsiteY167" fmla="*/ 516678 h 630120"/>
                <a:gd name="connsiteX168" fmla="*/ 297371 w 495680"/>
                <a:gd name="connsiteY168" fmla="*/ 511344 h 630120"/>
                <a:gd name="connsiteX169" fmla="*/ 290036 w 495680"/>
                <a:gd name="connsiteY169" fmla="*/ 505438 h 630120"/>
                <a:gd name="connsiteX170" fmla="*/ 285179 w 495680"/>
                <a:gd name="connsiteY170" fmla="*/ 498104 h 630120"/>
                <a:gd name="connsiteX171" fmla="*/ 283369 w 495680"/>
                <a:gd name="connsiteY171" fmla="*/ 488484 h 630120"/>
                <a:gd name="connsiteX172" fmla="*/ 286417 w 495680"/>
                <a:gd name="connsiteY172" fmla="*/ 476768 h 630120"/>
                <a:gd name="connsiteX173" fmla="*/ 294418 w 495680"/>
                <a:gd name="connsiteY173" fmla="*/ 468481 h 630120"/>
                <a:gd name="connsiteX174" fmla="*/ 305753 w 495680"/>
                <a:gd name="connsiteY174" fmla="*/ 463624 h 630120"/>
                <a:gd name="connsiteX175" fmla="*/ 318707 w 495680"/>
                <a:gd name="connsiteY175" fmla="*/ 462004 h 630120"/>
                <a:gd name="connsiteX176" fmla="*/ 340709 w 495680"/>
                <a:gd name="connsiteY176" fmla="*/ 465433 h 630120"/>
                <a:gd name="connsiteX177" fmla="*/ 340709 w 495680"/>
                <a:gd name="connsiteY177" fmla="*/ 481150 h 630120"/>
                <a:gd name="connsiteX178" fmla="*/ 319659 w 495680"/>
                <a:gd name="connsiteY178" fmla="*/ 475244 h 630120"/>
                <a:gd name="connsiteX179" fmla="*/ 312611 w 495680"/>
                <a:gd name="connsiteY179" fmla="*/ 475911 h 630120"/>
                <a:gd name="connsiteX180" fmla="*/ 306324 w 495680"/>
                <a:gd name="connsiteY180" fmla="*/ 478102 h 630120"/>
                <a:gd name="connsiteX181" fmla="*/ 301847 w 495680"/>
                <a:gd name="connsiteY181" fmla="*/ 482007 h 630120"/>
                <a:gd name="connsiteX182" fmla="*/ 300133 w 495680"/>
                <a:gd name="connsiteY182" fmla="*/ 487817 h 630120"/>
                <a:gd name="connsiteX183" fmla="*/ 301466 w 495680"/>
                <a:gd name="connsiteY183" fmla="*/ 493341 h 630120"/>
                <a:gd name="connsiteX184" fmla="*/ 305372 w 495680"/>
                <a:gd name="connsiteY184" fmla="*/ 497628 h 630120"/>
                <a:gd name="connsiteX185" fmla="*/ 311658 w 495680"/>
                <a:gd name="connsiteY185" fmla="*/ 501438 h 630120"/>
                <a:gd name="connsiteX186" fmla="*/ 320231 w 495680"/>
                <a:gd name="connsiteY186" fmla="*/ 505438 h 630120"/>
                <a:gd name="connsiteX187" fmla="*/ 329756 w 495680"/>
                <a:gd name="connsiteY187" fmla="*/ 510963 h 630120"/>
                <a:gd name="connsiteX188" fmla="*/ 337566 w 495680"/>
                <a:gd name="connsiteY188" fmla="*/ 517345 h 630120"/>
                <a:gd name="connsiteX189" fmla="*/ 342900 w 495680"/>
                <a:gd name="connsiteY189" fmla="*/ 525060 h 630120"/>
                <a:gd name="connsiteX190" fmla="*/ 344900 w 495680"/>
                <a:gd name="connsiteY190" fmla="*/ 534775 h 630120"/>
                <a:gd name="connsiteX191" fmla="*/ 342043 w 495680"/>
                <a:gd name="connsiteY191" fmla="*/ 547158 h 630120"/>
                <a:gd name="connsiteX192" fmla="*/ 393097 w 495680"/>
                <a:gd name="connsiteY192" fmla="*/ 503343 h 630120"/>
                <a:gd name="connsiteX193" fmla="*/ 376714 w 495680"/>
                <a:gd name="connsiteY193" fmla="*/ 503343 h 630120"/>
                <a:gd name="connsiteX194" fmla="*/ 376714 w 495680"/>
                <a:gd name="connsiteY194" fmla="*/ 537633 h 630120"/>
                <a:gd name="connsiteX195" fmla="*/ 378905 w 495680"/>
                <a:gd name="connsiteY195" fmla="*/ 546301 h 630120"/>
                <a:gd name="connsiteX196" fmla="*/ 386239 w 495680"/>
                <a:gd name="connsiteY196" fmla="*/ 548872 h 630120"/>
                <a:gd name="connsiteX197" fmla="*/ 393097 w 495680"/>
                <a:gd name="connsiteY197" fmla="*/ 546586 h 630120"/>
                <a:gd name="connsiteX198" fmla="*/ 393097 w 495680"/>
                <a:gd name="connsiteY198" fmla="*/ 558874 h 630120"/>
                <a:gd name="connsiteX199" fmla="*/ 381095 w 495680"/>
                <a:gd name="connsiteY199" fmla="*/ 561160 h 630120"/>
                <a:gd name="connsiteX200" fmla="*/ 361188 w 495680"/>
                <a:gd name="connsiteY200" fmla="*/ 542014 h 630120"/>
                <a:gd name="connsiteX201" fmla="*/ 361188 w 495680"/>
                <a:gd name="connsiteY201" fmla="*/ 503343 h 630120"/>
                <a:gd name="connsiteX202" fmla="*/ 349758 w 495680"/>
                <a:gd name="connsiteY202" fmla="*/ 503343 h 630120"/>
                <a:gd name="connsiteX203" fmla="*/ 349758 w 495680"/>
                <a:gd name="connsiteY203" fmla="*/ 491151 h 630120"/>
                <a:gd name="connsiteX204" fmla="*/ 361188 w 495680"/>
                <a:gd name="connsiteY204" fmla="*/ 491151 h 630120"/>
                <a:gd name="connsiteX205" fmla="*/ 361188 w 495680"/>
                <a:gd name="connsiteY205" fmla="*/ 475244 h 630120"/>
                <a:gd name="connsiteX206" fmla="*/ 376714 w 495680"/>
                <a:gd name="connsiteY206" fmla="*/ 470862 h 630120"/>
                <a:gd name="connsiteX207" fmla="*/ 376714 w 495680"/>
                <a:gd name="connsiteY207" fmla="*/ 491151 h 630120"/>
                <a:gd name="connsiteX208" fmla="*/ 393097 w 495680"/>
                <a:gd name="connsiteY208" fmla="*/ 491151 h 630120"/>
                <a:gd name="connsiteX209" fmla="*/ 393097 w 495680"/>
                <a:gd name="connsiteY209" fmla="*/ 503343 h 630120"/>
                <a:gd name="connsiteX210" fmla="*/ 463582 w 495680"/>
                <a:gd name="connsiteY210" fmla="*/ 552111 h 630120"/>
                <a:gd name="connsiteX211" fmla="*/ 439103 w 495680"/>
                <a:gd name="connsiteY211" fmla="*/ 559731 h 630120"/>
                <a:gd name="connsiteX212" fmla="*/ 408337 w 495680"/>
                <a:gd name="connsiteY212" fmla="*/ 559731 h 630120"/>
                <a:gd name="connsiteX213" fmla="*/ 408337 w 495680"/>
                <a:gd name="connsiteY213" fmla="*/ 463624 h 630120"/>
                <a:gd name="connsiteX214" fmla="*/ 438817 w 495680"/>
                <a:gd name="connsiteY214" fmla="*/ 463624 h 630120"/>
                <a:gd name="connsiteX215" fmla="*/ 460915 w 495680"/>
                <a:gd name="connsiteY215" fmla="*/ 469720 h 630120"/>
                <a:gd name="connsiteX216" fmla="*/ 469011 w 495680"/>
                <a:gd name="connsiteY216" fmla="*/ 485626 h 630120"/>
                <a:gd name="connsiteX217" fmla="*/ 464344 w 495680"/>
                <a:gd name="connsiteY217" fmla="*/ 499819 h 630120"/>
                <a:gd name="connsiteX218" fmla="*/ 451580 w 495680"/>
                <a:gd name="connsiteY218" fmla="*/ 508391 h 630120"/>
                <a:gd name="connsiteX219" fmla="*/ 451580 w 495680"/>
                <a:gd name="connsiteY219" fmla="*/ 508677 h 630120"/>
                <a:gd name="connsiteX220" fmla="*/ 467392 w 495680"/>
                <a:gd name="connsiteY220" fmla="*/ 516011 h 630120"/>
                <a:gd name="connsiteX221" fmla="*/ 473297 w 495680"/>
                <a:gd name="connsiteY221" fmla="*/ 532108 h 630120"/>
                <a:gd name="connsiteX222" fmla="*/ 463582 w 495680"/>
                <a:gd name="connsiteY222" fmla="*/ 552111 h 630120"/>
                <a:gd name="connsiteX223" fmla="*/ 456343 w 495680"/>
                <a:gd name="connsiteY223" fmla="*/ 531537 h 630120"/>
                <a:gd name="connsiteX224" fmla="*/ 451485 w 495680"/>
                <a:gd name="connsiteY224" fmla="*/ 542872 h 630120"/>
                <a:gd name="connsiteX225" fmla="*/ 437674 w 495680"/>
                <a:gd name="connsiteY225" fmla="*/ 546967 h 630120"/>
                <a:gd name="connsiteX226" fmla="*/ 424053 w 495680"/>
                <a:gd name="connsiteY226" fmla="*/ 546967 h 630120"/>
                <a:gd name="connsiteX227" fmla="*/ 424053 w 495680"/>
                <a:gd name="connsiteY227" fmla="*/ 516583 h 630120"/>
                <a:gd name="connsiteX228" fmla="*/ 435578 w 495680"/>
                <a:gd name="connsiteY228" fmla="*/ 516583 h 630120"/>
                <a:gd name="connsiteX229" fmla="*/ 456343 w 495680"/>
                <a:gd name="connsiteY229" fmla="*/ 531537 h 630120"/>
                <a:gd name="connsiteX230" fmla="*/ 434435 w 495680"/>
                <a:gd name="connsiteY230" fmla="*/ 503819 h 630120"/>
                <a:gd name="connsiteX231" fmla="*/ 424148 w 495680"/>
                <a:gd name="connsiteY231" fmla="*/ 503819 h 630120"/>
                <a:gd name="connsiteX232" fmla="*/ 424148 w 495680"/>
                <a:gd name="connsiteY232" fmla="*/ 476482 h 630120"/>
                <a:gd name="connsiteX233" fmla="*/ 435769 w 495680"/>
                <a:gd name="connsiteY233" fmla="*/ 476482 h 630120"/>
                <a:gd name="connsiteX234" fmla="*/ 452247 w 495680"/>
                <a:gd name="connsiteY234" fmla="*/ 488770 h 630120"/>
                <a:gd name="connsiteX235" fmla="*/ 447485 w 495680"/>
                <a:gd name="connsiteY235" fmla="*/ 499819 h 630120"/>
                <a:gd name="connsiteX236" fmla="*/ 434435 w 495680"/>
                <a:gd name="connsiteY236" fmla="*/ 503819 h 63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</a:cxnLst>
              <a:rect l="l" t="t" r="r" b="b"/>
              <a:pathLst>
                <a:path w="495680" h="630120">
                  <a:moveTo>
                    <a:pt x="270700" y="375041"/>
                  </a:moveTo>
                  <a:cubicBezTo>
                    <a:pt x="271367" y="374089"/>
                    <a:pt x="271748" y="371898"/>
                    <a:pt x="271463" y="370755"/>
                  </a:cubicBezTo>
                  <a:lnTo>
                    <a:pt x="263176" y="342656"/>
                  </a:lnTo>
                  <a:cubicBezTo>
                    <a:pt x="261842" y="338179"/>
                    <a:pt x="263747" y="332750"/>
                    <a:pt x="267748" y="330178"/>
                  </a:cubicBezTo>
                  <a:lnTo>
                    <a:pt x="278130" y="323320"/>
                  </a:lnTo>
                  <a:lnTo>
                    <a:pt x="264890" y="306556"/>
                  </a:lnTo>
                  <a:cubicBezTo>
                    <a:pt x="264414" y="305413"/>
                    <a:pt x="263366" y="303223"/>
                    <a:pt x="261938" y="300079"/>
                  </a:cubicBezTo>
                  <a:cubicBezTo>
                    <a:pt x="260509" y="297031"/>
                    <a:pt x="258794" y="293126"/>
                    <a:pt x="256603" y="288554"/>
                  </a:cubicBezTo>
                  <a:cubicBezTo>
                    <a:pt x="250984" y="276648"/>
                    <a:pt x="244983" y="267123"/>
                    <a:pt x="244793" y="266647"/>
                  </a:cubicBezTo>
                  <a:cubicBezTo>
                    <a:pt x="243649" y="264837"/>
                    <a:pt x="242125" y="263408"/>
                    <a:pt x="240411" y="262360"/>
                  </a:cubicBezTo>
                  <a:cubicBezTo>
                    <a:pt x="262985" y="261217"/>
                    <a:pt x="278987" y="256645"/>
                    <a:pt x="286798" y="253788"/>
                  </a:cubicBezTo>
                  <a:cubicBezTo>
                    <a:pt x="289750" y="252740"/>
                    <a:pt x="290894" y="249216"/>
                    <a:pt x="289084" y="246549"/>
                  </a:cubicBezTo>
                  <a:cubicBezTo>
                    <a:pt x="286131" y="242072"/>
                    <a:pt x="282226" y="235405"/>
                    <a:pt x="281178" y="230070"/>
                  </a:cubicBezTo>
                  <a:cubicBezTo>
                    <a:pt x="278797" y="218355"/>
                    <a:pt x="279654" y="210449"/>
                    <a:pt x="285179" y="183112"/>
                  </a:cubicBezTo>
                  <a:cubicBezTo>
                    <a:pt x="290894" y="154537"/>
                    <a:pt x="291179" y="124819"/>
                    <a:pt x="285655" y="96244"/>
                  </a:cubicBezTo>
                  <a:cubicBezTo>
                    <a:pt x="281749" y="76146"/>
                    <a:pt x="274987" y="55287"/>
                    <a:pt x="261938" y="39094"/>
                  </a:cubicBezTo>
                  <a:cubicBezTo>
                    <a:pt x="252222" y="27093"/>
                    <a:pt x="236601" y="15853"/>
                    <a:pt x="220504" y="15853"/>
                  </a:cubicBezTo>
                  <a:cubicBezTo>
                    <a:pt x="216027" y="16234"/>
                    <a:pt x="206597" y="8233"/>
                    <a:pt x="199835" y="6043"/>
                  </a:cubicBezTo>
                  <a:cubicBezTo>
                    <a:pt x="172974" y="-2625"/>
                    <a:pt x="145256" y="-2720"/>
                    <a:pt x="120015" y="10710"/>
                  </a:cubicBezTo>
                  <a:cubicBezTo>
                    <a:pt x="102013" y="20235"/>
                    <a:pt x="87440" y="35951"/>
                    <a:pt x="77248" y="53477"/>
                  </a:cubicBezTo>
                  <a:cubicBezTo>
                    <a:pt x="67532" y="70146"/>
                    <a:pt x="61913" y="88815"/>
                    <a:pt x="59531" y="107865"/>
                  </a:cubicBezTo>
                  <a:cubicBezTo>
                    <a:pt x="56293" y="132916"/>
                    <a:pt x="58483" y="158442"/>
                    <a:pt x="63437" y="183208"/>
                  </a:cubicBezTo>
                  <a:cubicBezTo>
                    <a:pt x="68866" y="210544"/>
                    <a:pt x="69723" y="218450"/>
                    <a:pt x="67437" y="230166"/>
                  </a:cubicBezTo>
                  <a:cubicBezTo>
                    <a:pt x="66389" y="235500"/>
                    <a:pt x="62484" y="242167"/>
                    <a:pt x="59531" y="246644"/>
                  </a:cubicBezTo>
                  <a:cubicBezTo>
                    <a:pt x="57817" y="249311"/>
                    <a:pt x="58865" y="252740"/>
                    <a:pt x="61817" y="253883"/>
                  </a:cubicBezTo>
                  <a:cubicBezTo>
                    <a:pt x="69818" y="256836"/>
                    <a:pt x="86297" y="261503"/>
                    <a:pt x="109633" y="262551"/>
                  </a:cubicBezTo>
                  <a:cubicBezTo>
                    <a:pt x="107918" y="263599"/>
                    <a:pt x="106394" y="265027"/>
                    <a:pt x="105347" y="266837"/>
                  </a:cubicBezTo>
                  <a:cubicBezTo>
                    <a:pt x="105061" y="267218"/>
                    <a:pt x="99060" y="276743"/>
                    <a:pt x="93536" y="288745"/>
                  </a:cubicBezTo>
                  <a:cubicBezTo>
                    <a:pt x="91154" y="293793"/>
                    <a:pt x="89249" y="297889"/>
                    <a:pt x="87821" y="301127"/>
                  </a:cubicBezTo>
                  <a:cubicBezTo>
                    <a:pt x="87535" y="301699"/>
                    <a:pt x="87249" y="302270"/>
                    <a:pt x="87058" y="302841"/>
                  </a:cubicBezTo>
                  <a:lnTo>
                    <a:pt x="70676" y="324082"/>
                  </a:lnTo>
                  <a:lnTo>
                    <a:pt x="80963" y="330464"/>
                  </a:lnTo>
                  <a:cubicBezTo>
                    <a:pt x="84868" y="333036"/>
                    <a:pt x="86868" y="338465"/>
                    <a:pt x="85534" y="342942"/>
                  </a:cubicBezTo>
                  <a:lnTo>
                    <a:pt x="77248" y="371040"/>
                  </a:lnTo>
                  <a:cubicBezTo>
                    <a:pt x="76962" y="372184"/>
                    <a:pt x="77343" y="374374"/>
                    <a:pt x="78010" y="375327"/>
                  </a:cubicBezTo>
                  <a:cubicBezTo>
                    <a:pt x="81439" y="379994"/>
                    <a:pt x="149352" y="473625"/>
                    <a:pt x="174593" y="519345"/>
                  </a:cubicBezTo>
                  <a:cubicBezTo>
                    <a:pt x="189452" y="492389"/>
                    <a:pt x="219266" y="448669"/>
                    <a:pt x="241840" y="416380"/>
                  </a:cubicBezTo>
                  <a:cubicBezTo>
                    <a:pt x="243649" y="399520"/>
                    <a:pt x="254127" y="385233"/>
                    <a:pt x="268891" y="378375"/>
                  </a:cubicBezTo>
                  <a:cubicBezTo>
                    <a:pt x="269653" y="376470"/>
                    <a:pt x="270510" y="375422"/>
                    <a:pt x="270700" y="375041"/>
                  </a:cubicBezTo>
                  <a:close/>
                  <a:moveTo>
                    <a:pt x="247841" y="292459"/>
                  </a:moveTo>
                  <a:cubicBezTo>
                    <a:pt x="251174" y="299698"/>
                    <a:pt x="253746" y="305223"/>
                    <a:pt x="255175" y="308366"/>
                  </a:cubicBezTo>
                  <a:cubicBezTo>
                    <a:pt x="256032" y="310271"/>
                    <a:pt x="256508" y="311224"/>
                    <a:pt x="256508" y="311224"/>
                  </a:cubicBezTo>
                  <a:cubicBezTo>
                    <a:pt x="257556" y="313605"/>
                    <a:pt x="257651" y="317605"/>
                    <a:pt x="256699" y="319987"/>
                  </a:cubicBezTo>
                  <a:cubicBezTo>
                    <a:pt x="254984" y="324273"/>
                    <a:pt x="253270" y="328464"/>
                    <a:pt x="251555" y="332750"/>
                  </a:cubicBezTo>
                  <a:cubicBezTo>
                    <a:pt x="249650" y="337417"/>
                    <a:pt x="247936" y="342275"/>
                    <a:pt x="245840" y="346847"/>
                  </a:cubicBezTo>
                  <a:cubicBezTo>
                    <a:pt x="244793" y="349038"/>
                    <a:pt x="242221" y="350086"/>
                    <a:pt x="240221" y="348562"/>
                  </a:cubicBezTo>
                  <a:lnTo>
                    <a:pt x="200692" y="319225"/>
                  </a:lnTo>
                  <a:lnTo>
                    <a:pt x="236887" y="271981"/>
                  </a:lnTo>
                  <a:cubicBezTo>
                    <a:pt x="237077" y="272266"/>
                    <a:pt x="237268" y="272647"/>
                    <a:pt x="237744" y="273314"/>
                  </a:cubicBezTo>
                  <a:cubicBezTo>
                    <a:pt x="239459" y="276457"/>
                    <a:pt x="243840" y="283887"/>
                    <a:pt x="247841" y="292459"/>
                  </a:cubicBezTo>
                  <a:close/>
                  <a:moveTo>
                    <a:pt x="128016" y="253216"/>
                  </a:moveTo>
                  <a:lnTo>
                    <a:pt x="128016" y="253216"/>
                  </a:lnTo>
                  <a:cubicBezTo>
                    <a:pt x="142399" y="265789"/>
                    <a:pt x="158687" y="273505"/>
                    <a:pt x="174308" y="273505"/>
                  </a:cubicBezTo>
                  <a:cubicBezTo>
                    <a:pt x="183547" y="273505"/>
                    <a:pt x="192976" y="270742"/>
                    <a:pt x="202311" y="265694"/>
                  </a:cubicBezTo>
                  <a:cubicBezTo>
                    <a:pt x="202311" y="265694"/>
                    <a:pt x="211836" y="259979"/>
                    <a:pt x="221171" y="252645"/>
                  </a:cubicBezTo>
                  <a:cubicBezTo>
                    <a:pt x="221171" y="253407"/>
                    <a:pt x="221171" y="276648"/>
                    <a:pt x="221171" y="276648"/>
                  </a:cubicBezTo>
                  <a:lnTo>
                    <a:pt x="177832" y="332845"/>
                  </a:lnTo>
                  <a:cubicBezTo>
                    <a:pt x="177070" y="333893"/>
                    <a:pt x="175927" y="334369"/>
                    <a:pt x="174879" y="334369"/>
                  </a:cubicBezTo>
                  <a:cubicBezTo>
                    <a:pt x="173831" y="334369"/>
                    <a:pt x="172784" y="333893"/>
                    <a:pt x="171926" y="332845"/>
                  </a:cubicBezTo>
                  <a:lnTo>
                    <a:pt x="128302" y="276838"/>
                  </a:lnTo>
                  <a:lnTo>
                    <a:pt x="128016" y="253216"/>
                  </a:lnTo>
                  <a:close/>
                  <a:moveTo>
                    <a:pt x="106680" y="118057"/>
                  </a:moveTo>
                  <a:cubicBezTo>
                    <a:pt x="113824" y="115961"/>
                    <a:pt x="120872" y="113389"/>
                    <a:pt x="127921" y="110913"/>
                  </a:cubicBezTo>
                  <a:cubicBezTo>
                    <a:pt x="142494" y="105769"/>
                    <a:pt x="156781" y="99769"/>
                    <a:pt x="170593" y="92910"/>
                  </a:cubicBezTo>
                  <a:cubicBezTo>
                    <a:pt x="184595" y="85957"/>
                    <a:pt x="197739" y="77099"/>
                    <a:pt x="209264" y="66526"/>
                  </a:cubicBezTo>
                  <a:cubicBezTo>
                    <a:pt x="209264" y="66526"/>
                    <a:pt x="216122" y="85291"/>
                    <a:pt x="230600" y="100340"/>
                  </a:cubicBezTo>
                  <a:cubicBezTo>
                    <a:pt x="235268" y="105198"/>
                    <a:pt x="240316" y="109579"/>
                    <a:pt x="245745" y="113580"/>
                  </a:cubicBezTo>
                  <a:cubicBezTo>
                    <a:pt x="249555" y="116342"/>
                    <a:pt x="253460" y="118914"/>
                    <a:pt x="257556" y="121105"/>
                  </a:cubicBezTo>
                  <a:cubicBezTo>
                    <a:pt x="258604" y="121676"/>
                    <a:pt x="259747" y="122343"/>
                    <a:pt x="260795" y="122819"/>
                  </a:cubicBezTo>
                  <a:cubicBezTo>
                    <a:pt x="261842" y="123295"/>
                    <a:pt x="262985" y="123486"/>
                    <a:pt x="264128" y="123867"/>
                  </a:cubicBezTo>
                  <a:cubicBezTo>
                    <a:pt x="266986" y="124724"/>
                    <a:pt x="275844" y="127296"/>
                    <a:pt x="274320" y="144631"/>
                  </a:cubicBezTo>
                  <a:cubicBezTo>
                    <a:pt x="273558" y="153204"/>
                    <a:pt x="270510" y="163872"/>
                    <a:pt x="260223" y="166539"/>
                  </a:cubicBezTo>
                  <a:lnTo>
                    <a:pt x="257366" y="167301"/>
                  </a:lnTo>
                  <a:lnTo>
                    <a:pt x="256794" y="170254"/>
                  </a:lnTo>
                  <a:cubicBezTo>
                    <a:pt x="246031" y="223975"/>
                    <a:pt x="204406" y="264075"/>
                    <a:pt x="174308" y="264075"/>
                  </a:cubicBezTo>
                  <a:cubicBezTo>
                    <a:pt x="144209" y="264075"/>
                    <a:pt x="102870" y="225594"/>
                    <a:pt x="91821" y="170254"/>
                  </a:cubicBezTo>
                  <a:lnTo>
                    <a:pt x="91249" y="167301"/>
                  </a:lnTo>
                  <a:lnTo>
                    <a:pt x="88392" y="166539"/>
                  </a:lnTo>
                  <a:cubicBezTo>
                    <a:pt x="78105" y="163872"/>
                    <a:pt x="75057" y="153109"/>
                    <a:pt x="74295" y="144631"/>
                  </a:cubicBezTo>
                  <a:cubicBezTo>
                    <a:pt x="72771" y="127391"/>
                    <a:pt x="81629" y="124724"/>
                    <a:pt x="84487" y="123867"/>
                  </a:cubicBezTo>
                  <a:cubicBezTo>
                    <a:pt x="91821" y="121676"/>
                    <a:pt x="99346" y="120247"/>
                    <a:pt x="106680" y="118057"/>
                  </a:cubicBezTo>
                  <a:close/>
                  <a:moveTo>
                    <a:pt x="93250" y="311319"/>
                  </a:moveTo>
                  <a:cubicBezTo>
                    <a:pt x="93250" y="311319"/>
                    <a:pt x="93726" y="310271"/>
                    <a:pt x="94583" y="308461"/>
                  </a:cubicBezTo>
                  <a:cubicBezTo>
                    <a:pt x="96012" y="305318"/>
                    <a:pt x="98489" y="299794"/>
                    <a:pt x="101918" y="292555"/>
                  </a:cubicBezTo>
                  <a:cubicBezTo>
                    <a:pt x="105537" y="284839"/>
                    <a:pt x="109347" y="278172"/>
                    <a:pt x="111443" y="274552"/>
                  </a:cubicBezTo>
                  <a:cubicBezTo>
                    <a:pt x="112109" y="273505"/>
                    <a:pt x="112586" y="272552"/>
                    <a:pt x="112967" y="271981"/>
                  </a:cubicBezTo>
                  <a:lnTo>
                    <a:pt x="149162" y="319225"/>
                  </a:lnTo>
                  <a:cubicBezTo>
                    <a:pt x="146209" y="321415"/>
                    <a:pt x="114491" y="344847"/>
                    <a:pt x="110299" y="347990"/>
                  </a:cubicBezTo>
                  <a:cubicBezTo>
                    <a:pt x="108204" y="349609"/>
                    <a:pt x="105156" y="349800"/>
                    <a:pt x="104013" y="346942"/>
                  </a:cubicBezTo>
                  <a:lnTo>
                    <a:pt x="93154" y="319987"/>
                  </a:lnTo>
                  <a:cubicBezTo>
                    <a:pt x="92202" y="317605"/>
                    <a:pt x="92202" y="313700"/>
                    <a:pt x="93250" y="311319"/>
                  </a:cubicBezTo>
                  <a:close/>
                  <a:moveTo>
                    <a:pt x="130874" y="344656"/>
                  </a:moveTo>
                  <a:lnTo>
                    <a:pt x="155067" y="326749"/>
                  </a:lnTo>
                  <a:lnTo>
                    <a:pt x="156400" y="328464"/>
                  </a:lnTo>
                  <a:lnTo>
                    <a:pt x="156400" y="328464"/>
                  </a:lnTo>
                  <a:cubicBezTo>
                    <a:pt x="156400" y="328464"/>
                    <a:pt x="158496" y="331036"/>
                    <a:pt x="160877" y="334179"/>
                  </a:cubicBezTo>
                  <a:cubicBezTo>
                    <a:pt x="163449" y="337608"/>
                    <a:pt x="166402" y="341894"/>
                    <a:pt x="167354" y="344466"/>
                  </a:cubicBezTo>
                  <a:cubicBezTo>
                    <a:pt x="168688" y="348085"/>
                    <a:pt x="169259" y="353610"/>
                    <a:pt x="169450" y="356467"/>
                  </a:cubicBezTo>
                  <a:lnTo>
                    <a:pt x="169450" y="491627"/>
                  </a:lnTo>
                  <a:lnTo>
                    <a:pt x="122777" y="350657"/>
                  </a:lnTo>
                  <a:lnTo>
                    <a:pt x="130874" y="344656"/>
                  </a:lnTo>
                  <a:close/>
                  <a:moveTo>
                    <a:pt x="178975" y="491818"/>
                  </a:moveTo>
                  <a:lnTo>
                    <a:pt x="178975" y="356182"/>
                  </a:lnTo>
                  <a:cubicBezTo>
                    <a:pt x="179070" y="353419"/>
                    <a:pt x="179642" y="348562"/>
                    <a:pt x="182023" y="344275"/>
                  </a:cubicBezTo>
                  <a:cubicBezTo>
                    <a:pt x="184499" y="339608"/>
                    <a:pt x="193358" y="328559"/>
                    <a:pt x="193358" y="328559"/>
                  </a:cubicBezTo>
                  <a:lnTo>
                    <a:pt x="194786" y="326749"/>
                  </a:lnTo>
                  <a:lnTo>
                    <a:pt x="213074" y="340370"/>
                  </a:lnTo>
                  <a:lnTo>
                    <a:pt x="221266" y="346466"/>
                  </a:lnTo>
                  <a:lnTo>
                    <a:pt x="178975" y="491818"/>
                  </a:lnTo>
                  <a:close/>
                  <a:moveTo>
                    <a:pt x="276511" y="306271"/>
                  </a:moveTo>
                  <a:cubicBezTo>
                    <a:pt x="313563" y="320939"/>
                    <a:pt x="345091" y="346847"/>
                    <a:pt x="348615" y="373517"/>
                  </a:cubicBezTo>
                  <a:lnTo>
                    <a:pt x="288512" y="373517"/>
                  </a:lnTo>
                  <a:cubicBezTo>
                    <a:pt x="285845" y="373517"/>
                    <a:pt x="283369" y="373898"/>
                    <a:pt x="280797" y="374279"/>
                  </a:cubicBezTo>
                  <a:cubicBezTo>
                    <a:pt x="281083" y="372184"/>
                    <a:pt x="281083" y="369898"/>
                    <a:pt x="280511" y="368088"/>
                  </a:cubicBezTo>
                  <a:lnTo>
                    <a:pt x="272224" y="339989"/>
                  </a:lnTo>
                  <a:cubicBezTo>
                    <a:pt x="272034" y="339513"/>
                    <a:pt x="272510" y="338370"/>
                    <a:pt x="272891" y="338084"/>
                  </a:cubicBezTo>
                  <a:lnTo>
                    <a:pt x="283178" y="331226"/>
                  </a:lnTo>
                  <a:cubicBezTo>
                    <a:pt x="285274" y="329797"/>
                    <a:pt x="286798" y="327607"/>
                    <a:pt x="287179" y="325035"/>
                  </a:cubicBezTo>
                  <a:cubicBezTo>
                    <a:pt x="287560" y="322558"/>
                    <a:pt x="286893" y="319891"/>
                    <a:pt x="285369" y="317891"/>
                  </a:cubicBezTo>
                  <a:lnTo>
                    <a:pt x="276511" y="306271"/>
                  </a:lnTo>
                  <a:close/>
                  <a:moveTo>
                    <a:pt x="179451" y="529346"/>
                  </a:moveTo>
                  <a:cubicBezTo>
                    <a:pt x="190976" y="506867"/>
                    <a:pt x="218027" y="466576"/>
                    <a:pt x="240887" y="433525"/>
                  </a:cubicBezTo>
                  <a:lnTo>
                    <a:pt x="240887" y="575161"/>
                  </a:lnTo>
                  <a:lnTo>
                    <a:pt x="185071" y="575161"/>
                  </a:lnTo>
                  <a:cubicBezTo>
                    <a:pt x="185166" y="567446"/>
                    <a:pt x="185166" y="547539"/>
                    <a:pt x="182975" y="538585"/>
                  </a:cubicBezTo>
                  <a:cubicBezTo>
                    <a:pt x="182499" y="536299"/>
                    <a:pt x="181261" y="533061"/>
                    <a:pt x="179451" y="529346"/>
                  </a:cubicBezTo>
                  <a:close/>
                  <a:moveTo>
                    <a:pt x="173831" y="540871"/>
                  </a:moveTo>
                  <a:cubicBezTo>
                    <a:pt x="175641" y="548110"/>
                    <a:pt x="175736" y="566017"/>
                    <a:pt x="175641" y="575161"/>
                  </a:cubicBezTo>
                  <a:lnTo>
                    <a:pt x="4381" y="575161"/>
                  </a:lnTo>
                  <a:cubicBezTo>
                    <a:pt x="1905" y="575161"/>
                    <a:pt x="0" y="573066"/>
                    <a:pt x="0" y="570399"/>
                  </a:cubicBezTo>
                  <a:lnTo>
                    <a:pt x="0" y="378375"/>
                  </a:lnTo>
                  <a:cubicBezTo>
                    <a:pt x="0" y="351038"/>
                    <a:pt x="32576" y="322939"/>
                    <a:pt x="71247" y="307033"/>
                  </a:cubicBezTo>
                  <a:lnTo>
                    <a:pt x="62865" y="317891"/>
                  </a:lnTo>
                  <a:cubicBezTo>
                    <a:pt x="61341" y="319891"/>
                    <a:pt x="60674" y="322558"/>
                    <a:pt x="61055" y="325035"/>
                  </a:cubicBezTo>
                  <a:cubicBezTo>
                    <a:pt x="61436" y="327511"/>
                    <a:pt x="62960" y="329797"/>
                    <a:pt x="65056" y="331226"/>
                  </a:cubicBezTo>
                  <a:lnTo>
                    <a:pt x="75438" y="338084"/>
                  </a:lnTo>
                  <a:cubicBezTo>
                    <a:pt x="75914" y="338370"/>
                    <a:pt x="76295" y="339418"/>
                    <a:pt x="76105" y="339989"/>
                  </a:cubicBezTo>
                  <a:lnTo>
                    <a:pt x="67818" y="368088"/>
                  </a:lnTo>
                  <a:cubicBezTo>
                    <a:pt x="66675" y="371993"/>
                    <a:pt x="67532" y="377327"/>
                    <a:pt x="70009" y="380661"/>
                  </a:cubicBezTo>
                  <a:cubicBezTo>
                    <a:pt x="97060" y="417904"/>
                    <a:pt x="168593" y="519440"/>
                    <a:pt x="173831" y="540871"/>
                  </a:cubicBezTo>
                  <a:close/>
                  <a:moveTo>
                    <a:pt x="467011" y="392567"/>
                  </a:moveTo>
                  <a:lnTo>
                    <a:pt x="288608" y="392567"/>
                  </a:lnTo>
                  <a:cubicBezTo>
                    <a:pt x="272891" y="392567"/>
                    <a:pt x="260033" y="405426"/>
                    <a:pt x="260033" y="421142"/>
                  </a:cubicBezTo>
                  <a:lnTo>
                    <a:pt x="260033" y="601546"/>
                  </a:lnTo>
                  <a:cubicBezTo>
                    <a:pt x="260033" y="617262"/>
                    <a:pt x="272891" y="630121"/>
                    <a:pt x="288608" y="630121"/>
                  </a:cubicBezTo>
                  <a:lnTo>
                    <a:pt x="467106" y="630121"/>
                  </a:lnTo>
                  <a:cubicBezTo>
                    <a:pt x="482822" y="630121"/>
                    <a:pt x="495681" y="617262"/>
                    <a:pt x="495681" y="601546"/>
                  </a:cubicBezTo>
                  <a:lnTo>
                    <a:pt x="495681" y="421142"/>
                  </a:lnTo>
                  <a:cubicBezTo>
                    <a:pt x="495586" y="405426"/>
                    <a:pt x="482727" y="392567"/>
                    <a:pt x="467011" y="392567"/>
                  </a:cubicBezTo>
                  <a:close/>
                  <a:moveTo>
                    <a:pt x="342043" y="547158"/>
                  </a:moveTo>
                  <a:cubicBezTo>
                    <a:pt x="340043" y="550492"/>
                    <a:pt x="337471" y="553254"/>
                    <a:pt x="334137" y="555349"/>
                  </a:cubicBezTo>
                  <a:cubicBezTo>
                    <a:pt x="330803" y="557445"/>
                    <a:pt x="326993" y="558969"/>
                    <a:pt x="322612" y="559921"/>
                  </a:cubicBezTo>
                  <a:cubicBezTo>
                    <a:pt x="318230" y="560874"/>
                    <a:pt x="313658" y="561350"/>
                    <a:pt x="308896" y="561350"/>
                  </a:cubicBezTo>
                  <a:cubicBezTo>
                    <a:pt x="307276" y="561350"/>
                    <a:pt x="305276" y="561255"/>
                    <a:pt x="302990" y="560969"/>
                  </a:cubicBezTo>
                  <a:cubicBezTo>
                    <a:pt x="300609" y="560683"/>
                    <a:pt x="298228" y="560398"/>
                    <a:pt x="295751" y="559921"/>
                  </a:cubicBezTo>
                  <a:cubicBezTo>
                    <a:pt x="293275" y="559445"/>
                    <a:pt x="290989" y="558874"/>
                    <a:pt x="288798" y="558207"/>
                  </a:cubicBezTo>
                  <a:cubicBezTo>
                    <a:pt x="286607" y="557540"/>
                    <a:pt x="284798" y="556778"/>
                    <a:pt x="283464" y="555921"/>
                  </a:cubicBezTo>
                  <a:lnTo>
                    <a:pt x="283464" y="539538"/>
                  </a:lnTo>
                  <a:cubicBezTo>
                    <a:pt x="284988" y="540871"/>
                    <a:pt x="286703" y="542110"/>
                    <a:pt x="288703" y="543157"/>
                  </a:cubicBezTo>
                  <a:cubicBezTo>
                    <a:pt x="290703" y="544205"/>
                    <a:pt x="292894" y="545158"/>
                    <a:pt x="295180" y="545920"/>
                  </a:cubicBezTo>
                  <a:cubicBezTo>
                    <a:pt x="297466" y="546682"/>
                    <a:pt x="299752" y="547253"/>
                    <a:pt x="302038" y="547634"/>
                  </a:cubicBezTo>
                  <a:cubicBezTo>
                    <a:pt x="304324" y="548015"/>
                    <a:pt x="306419" y="548206"/>
                    <a:pt x="308324" y="548206"/>
                  </a:cubicBezTo>
                  <a:cubicBezTo>
                    <a:pt x="314992" y="548206"/>
                    <a:pt x="320040" y="547063"/>
                    <a:pt x="323279" y="544872"/>
                  </a:cubicBezTo>
                  <a:cubicBezTo>
                    <a:pt x="326517" y="542681"/>
                    <a:pt x="328232" y="539443"/>
                    <a:pt x="328232" y="535156"/>
                  </a:cubicBezTo>
                  <a:cubicBezTo>
                    <a:pt x="328232" y="532870"/>
                    <a:pt x="327660" y="530870"/>
                    <a:pt x="326612" y="529251"/>
                  </a:cubicBezTo>
                  <a:cubicBezTo>
                    <a:pt x="325565" y="527536"/>
                    <a:pt x="323945" y="526012"/>
                    <a:pt x="322040" y="524679"/>
                  </a:cubicBezTo>
                  <a:cubicBezTo>
                    <a:pt x="320135" y="523345"/>
                    <a:pt x="317754" y="521916"/>
                    <a:pt x="315087" y="520678"/>
                  </a:cubicBezTo>
                  <a:cubicBezTo>
                    <a:pt x="312420" y="519440"/>
                    <a:pt x="309563" y="518106"/>
                    <a:pt x="306515" y="516678"/>
                  </a:cubicBezTo>
                  <a:cubicBezTo>
                    <a:pt x="303276" y="514963"/>
                    <a:pt x="300228" y="513154"/>
                    <a:pt x="297371" y="511344"/>
                  </a:cubicBezTo>
                  <a:cubicBezTo>
                    <a:pt x="294513" y="509534"/>
                    <a:pt x="292132" y="507629"/>
                    <a:pt x="290036" y="505438"/>
                  </a:cubicBezTo>
                  <a:cubicBezTo>
                    <a:pt x="287941" y="503248"/>
                    <a:pt x="286322" y="500866"/>
                    <a:pt x="285179" y="498104"/>
                  </a:cubicBezTo>
                  <a:cubicBezTo>
                    <a:pt x="284036" y="495342"/>
                    <a:pt x="283369" y="492199"/>
                    <a:pt x="283369" y="488484"/>
                  </a:cubicBezTo>
                  <a:cubicBezTo>
                    <a:pt x="283369" y="484007"/>
                    <a:pt x="284417" y="480102"/>
                    <a:pt x="286417" y="476768"/>
                  </a:cubicBezTo>
                  <a:cubicBezTo>
                    <a:pt x="288417" y="473434"/>
                    <a:pt x="291084" y="470672"/>
                    <a:pt x="294418" y="468481"/>
                  </a:cubicBezTo>
                  <a:cubicBezTo>
                    <a:pt x="297751" y="466291"/>
                    <a:pt x="301562" y="464671"/>
                    <a:pt x="305753" y="463624"/>
                  </a:cubicBezTo>
                  <a:cubicBezTo>
                    <a:pt x="310039" y="462576"/>
                    <a:pt x="314325" y="462004"/>
                    <a:pt x="318707" y="462004"/>
                  </a:cubicBezTo>
                  <a:cubicBezTo>
                    <a:pt x="328708" y="462004"/>
                    <a:pt x="336042" y="463147"/>
                    <a:pt x="340709" y="465433"/>
                  </a:cubicBezTo>
                  <a:lnTo>
                    <a:pt x="340709" y="481150"/>
                  </a:lnTo>
                  <a:cubicBezTo>
                    <a:pt x="335280" y="477244"/>
                    <a:pt x="328232" y="475244"/>
                    <a:pt x="319659" y="475244"/>
                  </a:cubicBezTo>
                  <a:cubicBezTo>
                    <a:pt x="317278" y="475244"/>
                    <a:pt x="314897" y="475435"/>
                    <a:pt x="312611" y="475911"/>
                  </a:cubicBezTo>
                  <a:cubicBezTo>
                    <a:pt x="310324" y="476387"/>
                    <a:pt x="308134" y="477054"/>
                    <a:pt x="306324" y="478102"/>
                  </a:cubicBezTo>
                  <a:cubicBezTo>
                    <a:pt x="304514" y="479149"/>
                    <a:pt x="302990" y="480483"/>
                    <a:pt x="301847" y="482007"/>
                  </a:cubicBezTo>
                  <a:cubicBezTo>
                    <a:pt x="300704" y="483626"/>
                    <a:pt x="300133" y="485531"/>
                    <a:pt x="300133" y="487817"/>
                  </a:cubicBezTo>
                  <a:cubicBezTo>
                    <a:pt x="300133" y="489912"/>
                    <a:pt x="300609" y="491818"/>
                    <a:pt x="301466" y="493341"/>
                  </a:cubicBezTo>
                  <a:cubicBezTo>
                    <a:pt x="302324" y="494866"/>
                    <a:pt x="303657" y="496294"/>
                    <a:pt x="305372" y="497628"/>
                  </a:cubicBezTo>
                  <a:cubicBezTo>
                    <a:pt x="307086" y="498961"/>
                    <a:pt x="309182" y="500200"/>
                    <a:pt x="311658" y="501438"/>
                  </a:cubicBezTo>
                  <a:cubicBezTo>
                    <a:pt x="314135" y="502676"/>
                    <a:pt x="316992" y="504010"/>
                    <a:pt x="320231" y="505438"/>
                  </a:cubicBezTo>
                  <a:cubicBezTo>
                    <a:pt x="323564" y="507153"/>
                    <a:pt x="326708" y="509058"/>
                    <a:pt x="329756" y="510963"/>
                  </a:cubicBezTo>
                  <a:cubicBezTo>
                    <a:pt x="332708" y="512868"/>
                    <a:pt x="335375" y="514963"/>
                    <a:pt x="337566" y="517345"/>
                  </a:cubicBezTo>
                  <a:cubicBezTo>
                    <a:pt x="339852" y="519631"/>
                    <a:pt x="341567" y="522202"/>
                    <a:pt x="342900" y="525060"/>
                  </a:cubicBezTo>
                  <a:cubicBezTo>
                    <a:pt x="344234" y="527917"/>
                    <a:pt x="344900" y="531156"/>
                    <a:pt x="344900" y="534775"/>
                  </a:cubicBezTo>
                  <a:cubicBezTo>
                    <a:pt x="344996" y="539728"/>
                    <a:pt x="344043" y="543824"/>
                    <a:pt x="342043" y="547158"/>
                  </a:cubicBezTo>
                  <a:close/>
                  <a:moveTo>
                    <a:pt x="393097" y="503343"/>
                  </a:moveTo>
                  <a:lnTo>
                    <a:pt x="376714" y="503343"/>
                  </a:lnTo>
                  <a:lnTo>
                    <a:pt x="376714" y="537633"/>
                  </a:lnTo>
                  <a:cubicBezTo>
                    <a:pt x="376714" y="541729"/>
                    <a:pt x="377476" y="544586"/>
                    <a:pt x="378905" y="546301"/>
                  </a:cubicBezTo>
                  <a:cubicBezTo>
                    <a:pt x="380333" y="548015"/>
                    <a:pt x="382810" y="548872"/>
                    <a:pt x="386239" y="548872"/>
                  </a:cubicBezTo>
                  <a:cubicBezTo>
                    <a:pt x="388906" y="548872"/>
                    <a:pt x="391192" y="548110"/>
                    <a:pt x="393097" y="546586"/>
                  </a:cubicBezTo>
                  <a:lnTo>
                    <a:pt x="393097" y="558874"/>
                  </a:lnTo>
                  <a:cubicBezTo>
                    <a:pt x="390049" y="560398"/>
                    <a:pt x="386048" y="561160"/>
                    <a:pt x="381095" y="561160"/>
                  </a:cubicBezTo>
                  <a:cubicBezTo>
                    <a:pt x="367760" y="561160"/>
                    <a:pt x="361188" y="554778"/>
                    <a:pt x="361188" y="542014"/>
                  </a:cubicBezTo>
                  <a:lnTo>
                    <a:pt x="361188" y="503343"/>
                  </a:lnTo>
                  <a:lnTo>
                    <a:pt x="349758" y="503343"/>
                  </a:lnTo>
                  <a:lnTo>
                    <a:pt x="349758" y="491151"/>
                  </a:lnTo>
                  <a:lnTo>
                    <a:pt x="361188" y="491151"/>
                  </a:lnTo>
                  <a:lnTo>
                    <a:pt x="361188" y="475244"/>
                  </a:lnTo>
                  <a:lnTo>
                    <a:pt x="376714" y="470862"/>
                  </a:lnTo>
                  <a:lnTo>
                    <a:pt x="376714" y="491151"/>
                  </a:lnTo>
                  <a:lnTo>
                    <a:pt x="393097" y="491151"/>
                  </a:lnTo>
                  <a:lnTo>
                    <a:pt x="393097" y="503343"/>
                  </a:lnTo>
                  <a:close/>
                  <a:moveTo>
                    <a:pt x="463582" y="552111"/>
                  </a:moveTo>
                  <a:cubicBezTo>
                    <a:pt x="457105" y="557159"/>
                    <a:pt x="448913" y="559731"/>
                    <a:pt x="439103" y="559731"/>
                  </a:cubicBezTo>
                  <a:lnTo>
                    <a:pt x="408337" y="559731"/>
                  </a:lnTo>
                  <a:lnTo>
                    <a:pt x="408337" y="463624"/>
                  </a:lnTo>
                  <a:lnTo>
                    <a:pt x="438817" y="463624"/>
                  </a:lnTo>
                  <a:cubicBezTo>
                    <a:pt x="448151" y="463624"/>
                    <a:pt x="455486" y="465624"/>
                    <a:pt x="460915" y="469720"/>
                  </a:cubicBezTo>
                  <a:cubicBezTo>
                    <a:pt x="466344" y="473815"/>
                    <a:pt x="469011" y="479054"/>
                    <a:pt x="469011" y="485626"/>
                  </a:cubicBezTo>
                  <a:cubicBezTo>
                    <a:pt x="469011" y="491056"/>
                    <a:pt x="467487" y="495818"/>
                    <a:pt x="464344" y="499819"/>
                  </a:cubicBezTo>
                  <a:cubicBezTo>
                    <a:pt x="461201" y="503819"/>
                    <a:pt x="457010" y="506677"/>
                    <a:pt x="451580" y="508391"/>
                  </a:cubicBezTo>
                  <a:lnTo>
                    <a:pt x="451580" y="508677"/>
                  </a:lnTo>
                  <a:cubicBezTo>
                    <a:pt x="458153" y="509439"/>
                    <a:pt x="463487" y="511915"/>
                    <a:pt x="467392" y="516011"/>
                  </a:cubicBezTo>
                  <a:cubicBezTo>
                    <a:pt x="471392" y="520107"/>
                    <a:pt x="473297" y="525536"/>
                    <a:pt x="473297" y="532108"/>
                  </a:cubicBezTo>
                  <a:cubicBezTo>
                    <a:pt x="473202" y="540300"/>
                    <a:pt x="469964" y="546967"/>
                    <a:pt x="463582" y="552111"/>
                  </a:cubicBezTo>
                  <a:close/>
                  <a:moveTo>
                    <a:pt x="456343" y="531537"/>
                  </a:moveTo>
                  <a:cubicBezTo>
                    <a:pt x="456343" y="536395"/>
                    <a:pt x="454724" y="540109"/>
                    <a:pt x="451485" y="542872"/>
                  </a:cubicBezTo>
                  <a:cubicBezTo>
                    <a:pt x="448247" y="545634"/>
                    <a:pt x="443674" y="546967"/>
                    <a:pt x="437674" y="546967"/>
                  </a:cubicBezTo>
                  <a:lnTo>
                    <a:pt x="424053" y="546967"/>
                  </a:lnTo>
                  <a:lnTo>
                    <a:pt x="424053" y="516583"/>
                  </a:lnTo>
                  <a:lnTo>
                    <a:pt x="435578" y="516583"/>
                  </a:lnTo>
                  <a:cubicBezTo>
                    <a:pt x="449389" y="516583"/>
                    <a:pt x="456343" y="521535"/>
                    <a:pt x="456343" y="531537"/>
                  </a:cubicBezTo>
                  <a:close/>
                  <a:moveTo>
                    <a:pt x="434435" y="503819"/>
                  </a:moveTo>
                  <a:lnTo>
                    <a:pt x="424148" y="503819"/>
                  </a:lnTo>
                  <a:lnTo>
                    <a:pt x="424148" y="476482"/>
                  </a:lnTo>
                  <a:lnTo>
                    <a:pt x="435769" y="476482"/>
                  </a:lnTo>
                  <a:cubicBezTo>
                    <a:pt x="446722" y="476482"/>
                    <a:pt x="452247" y="480578"/>
                    <a:pt x="452247" y="488770"/>
                  </a:cubicBezTo>
                  <a:cubicBezTo>
                    <a:pt x="452247" y="493532"/>
                    <a:pt x="450628" y="497247"/>
                    <a:pt x="447485" y="499819"/>
                  </a:cubicBezTo>
                  <a:cubicBezTo>
                    <a:pt x="444341" y="502390"/>
                    <a:pt x="439960" y="503819"/>
                    <a:pt x="434435" y="503819"/>
                  </a:cubicBezTo>
                  <a:close/>
                </a:path>
              </a:pathLst>
            </a:custGeom>
            <a:solidFill>
              <a:srgbClr val="90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51C8F94-79A2-B568-1F3E-69A838A6B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016031" y="1476654"/>
            <a:ext cx="729482" cy="913838"/>
            <a:chOff x="5376178" y="1997189"/>
            <a:chExt cx="529701" cy="663568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F8162DB-1326-EC2A-2CF4-B6C981AB912D}"/>
                </a:ext>
              </a:extLst>
            </p:cNvPr>
            <p:cNvSpPr/>
            <p:nvPr/>
          </p:nvSpPr>
          <p:spPr bwMode="gray">
            <a:xfrm>
              <a:off x="5376178" y="1997189"/>
              <a:ext cx="529701" cy="663568"/>
            </a:xfrm>
            <a:custGeom>
              <a:avLst/>
              <a:gdLst>
                <a:gd name="connsiteX0" fmla="*/ 486061 w 533685"/>
                <a:gd name="connsiteY0" fmla="*/ 393192 h 668559"/>
                <a:gd name="connsiteX1" fmla="*/ 386810 w 533685"/>
                <a:gd name="connsiteY1" fmla="*/ 393192 h 668559"/>
                <a:gd name="connsiteX2" fmla="*/ 384143 w 533685"/>
                <a:gd name="connsiteY2" fmla="*/ 379952 h 668559"/>
                <a:gd name="connsiteX3" fmla="*/ 353759 w 533685"/>
                <a:gd name="connsiteY3" fmla="*/ 338138 h 668559"/>
                <a:gd name="connsiteX4" fmla="*/ 303752 w 533685"/>
                <a:gd name="connsiteY4" fmla="*/ 308610 h 668559"/>
                <a:gd name="connsiteX5" fmla="*/ 295275 w 533685"/>
                <a:gd name="connsiteY5" fmla="*/ 305372 h 668559"/>
                <a:gd name="connsiteX6" fmla="*/ 292799 w 533685"/>
                <a:gd name="connsiteY6" fmla="*/ 300038 h 668559"/>
                <a:gd name="connsiteX7" fmla="*/ 282416 w 533685"/>
                <a:gd name="connsiteY7" fmla="*/ 280321 h 668559"/>
                <a:gd name="connsiteX8" fmla="*/ 300704 w 533685"/>
                <a:gd name="connsiteY8" fmla="*/ 255461 h 668559"/>
                <a:gd name="connsiteX9" fmla="*/ 315278 w 533685"/>
                <a:gd name="connsiteY9" fmla="*/ 191072 h 668559"/>
                <a:gd name="connsiteX10" fmla="*/ 322136 w 533685"/>
                <a:gd name="connsiteY10" fmla="*/ 166688 h 668559"/>
                <a:gd name="connsiteX11" fmla="*/ 315087 w 533685"/>
                <a:gd name="connsiteY11" fmla="*/ 133445 h 668559"/>
                <a:gd name="connsiteX12" fmla="*/ 222409 w 533685"/>
                <a:gd name="connsiteY12" fmla="*/ 1334 h 668559"/>
                <a:gd name="connsiteX13" fmla="*/ 205073 w 533685"/>
                <a:gd name="connsiteY13" fmla="*/ 0 h 668559"/>
                <a:gd name="connsiteX14" fmla="*/ 161449 w 533685"/>
                <a:gd name="connsiteY14" fmla="*/ 7334 h 668559"/>
                <a:gd name="connsiteX15" fmla="*/ 147733 w 533685"/>
                <a:gd name="connsiteY15" fmla="*/ 14097 h 668559"/>
                <a:gd name="connsiteX16" fmla="*/ 144113 w 533685"/>
                <a:gd name="connsiteY16" fmla="*/ 16193 h 668559"/>
                <a:gd name="connsiteX17" fmla="*/ 81915 w 533685"/>
                <a:gd name="connsiteY17" fmla="*/ 67342 h 668559"/>
                <a:gd name="connsiteX18" fmla="*/ 70580 w 533685"/>
                <a:gd name="connsiteY18" fmla="*/ 136303 h 668559"/>
                <a:gd name="connsiteX19" fmla="*/ 65246 w 533685"/>
                <a:gd name="connsiteY19" fmla="*/ 166497 h 668559"/>
                <a:gd name="connsiteX20" fmla="*/ 70485 w 533685"/>
                <a:gd name="connsiteY20" fmla="*/ 187642 h 668559"/>
                <a:gd name="connsiteX21" fmla="*/ 85058 w 533685"/>
                <a:gd name="connsiteY21" fmla="*/ 255270 h 668559"/>
                <a:gd name="connsiteX22" fmla="*/ 104680 w 533685"/>
                <a:gd name="connsiteY22" fmla="*/ 281464 h 668559"/>
                <a:gd name="connsiteX23" fmla="*/ 95059 w 533685"/>
                <a:gd name="connsiteY23" fmla="*/ 299847 h 668559"/>
                <a:gd name="connsiteX24" fmla="*/ 92583 w 533685"/>
                <a:gd name="connsiteY24" fmla="*/ 305181 h 668559"/>
                <a:gd name="connsiteX25" fmla="*/ 88297 w 533685"/>
                <a:gd name="connsiteY25" fmla="*/ 306800 h 668559"/>
                <a:gd name="connsiteX26" fmla="*/ 56007 w 533685"/>
                <a:gd name="connsiteY26" fmla="*/ 322421 h 668559"/>
                <a:gd name="connsiteX27" fmla="*/ 24670 w 533685"/>
                <a:gd name="connsiteY27" fmla="*/ 346520 h 668559"/>
                <a:gd name="connsiteX28" fmla="*/ 23527 w 533685"/>
                <a:gd name="connsiteY28" fmla="*/ 347663 h 668559"/>
                <a:gd name="connsiteX29" fmla="*/ 1143 w 533685"/>
                <a:gd name="connsiteY29" fmla="*/ 386906 h 668559"/>
                <a:gd name="connsiteX30" fmla="*/ 0 w 533685"/>
                <a:gd name="connsiteY30" fmla="*/ 397859 h 668559"/>
                <a:gd name="connsiteX31" fmla="*/ 0 w 533685"/>
                <a:gd name="connsiteY31" fmla="*/ 589883 h 668559"/>
                <a:gd name="connsiteX32" fmla="*/ 6382 w 533685"/>
                <a:gd name="connsiteY32" fmla="*/ 606266 h 668559"/>
                <a:gd name="connsiteX33" fmla="*/ 23431 w 533685"/>
                <a:gd name="connsiteY33" fmla="*/ 613696 h 668559"/>
                <a:gd name="connsiteX34" fmla="*/ 259937 w 533685"/>
                <a:gd name="connsiteY34" fmla="*/ 613696 h 668559"/>
                <a:gd name="connsiteX35" fmla="*/ 259937 w 533685"/>
                <a:gd name="connsiteY35" fmla="*/ 620935 h 668559"/>
                <a:gd name="connsiteX36" fmla="*/ 307562 w 533685"/>
                <a:gd name="connsiteY36" fmla="*/ 668560 h 668559"/>
                <a:gd name="connsiteX37" fmla="*/ 486061 w 533685"/>
                <a:gd name="connsiteY37" fmla="*/ 668560 h 668559"/>
                <a:gd name="connsiteX38" fmla="*/ 533686 w 533685"/>
                <a:gd name="connsiteY38" fmla="*/ 620935 h 668559"/>
                <a:gd name="connsiteX39" fmla="*/ 533686 w 533685"/>
                <a:gd name="connsiteY39" fmla="*/ 440817 h 668559"/>
                <a:gd name="connsiteX40" fmla="*/ 486061 w 533685"/>
                <a:gd name="connsiteY40" fmla="*/ 393192 h 66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3685" h="668559">
                  <a:moveTo>
                    <a:pt x="486061" y="393192"/>
                  </a:moveTo>
                  <a:cubicBezTo>
                    <a:pt x="486061" y="393192"/>
                    <a:pt x="386906" y="393192"/>
                    <a:pt x="386810" y="393192"/>
                  </a:cubicBezTo>
                  <a:cubicBezTo>
                    <a:pt x="387382" y="393192"/>
                    <a:pt x="384429" y="380905"/>
                    <a:pt x="384143" y="379952"/>
                  </a:cubicBezTo>
                  <a:cubicBezTo>
                    <a:pt x="378714" y="363284"/>
                    <a:pt x="366998" y="349377"/>
                    <a:pt x="353759" y="338138"/>
                  </a:cubicBezTo>
                  <a:cubicBezTo>
                    <a:pt x="338995" y="325565"/>
                    <a:pt x="321755" y="315849"/>
                    <a:pt x="303752" y="308610"/>
                  </a:cubicBezTo>
                  <a:cubicBezTo>
                    <a:pt x="300990" y="307467"/>
                    <a:pt x="298133" y="306419"/>
                    <a:pt x="295275" y="305372"/>
                  </a:cubicBezTo>
                  <a:cubicBezTo>
                    <a:pt x="294513" y="303752"/>
                    <a:pt x="293656" y="301943"/>
                    <a:pt x="292799" y="300038"/>
                  </a:cubicBezTo>
                  <a:cubicBezTo>
                    <a:pt x="288893" y="291751"/>
                    <a:pt x="284893" y="284607"/>
                    <a:pt x="282416" y="280321"/>
                  </a:cubicBezTo>
                  <a:cubicBezTo>
                    <a:pt x="288512" y="274225"/>
                    <a:pt x="294799" y="266129"/>
                    <a:pt x="300704" y="255461"/>
                  </a:cubicBezTo>
                  <a:cubicBezTo>
                    <a:pt x="312896" y="233553"/>
                    <a:pt x="315087" y="206121"/>
                    <a:pt x="315278" y="191072"/>
                  </a:cubicBezTo>
                  <a:cubicBezTo>
                    <a:pt x="319088" y="184023"/>
                    <a:pt x="321374" y="175927"/>
                    <a:pt x="322136" y="166688"/>
                  </a:cubicBezTo>
                  <a:cubicBezTo>
                    <a:pt x="323469" y="151638"/>
                    <a:pt x="319849" y="140875"/>
                    <a:pt x="315087" y="133445"/>
                  </a:cubicBezTo>
                  <a:cubicBezTo>
                    <a:pt x="323088" y="53626"/>
                    <a:pt x="266795" y="8287"/>
                    <a:pt x="222409" y="1334"/>
                  </a:cubicBezTo>
                  <a:cubicBezTo>
                    <a:pt x="216789" y="476"/>
                    <a:pt x="210979" y="0"/>
                    <a:pt x="205073" y="0"/>
                  </a:cubicBezTo>
                  <a:cubicBezTo>
                    <a:pt x="191167" y="0"/>
                    <a:pt x="176498" y="2477"/>
                    <a:pt x="161449" y="7334"/>
                  </a:cubicBezTo>
                  <a:cubicBezTo>
                    <a:pt x="156400" y="8954"/>
                    <a:pt x="151828" y="11716"/>
                    <a:pt x="147733" y="14097"/>
                  </a:cubicBezTo>
                  <a:cubicBezTo>
                    <a:pt x="146685" y="14764"/>
                    <a:pt x="145161" y="15621"/>
                    <a:pt x="144113" y="16193"/>
                  </a:cubicBezTo>
                  <a:cubicBezTo>
                    <a:pt x="134112" y="16669"/>
                    <a:pt x="100774" y="21717"/>
                    <a:pt x="81915" y="67342"/>
                  </a:cubicBezTo>
                  <a:cubicBezTo>
                    <a:pt x="73152" y="88678"/>
                    <a:pt x="70961" y="117824"/>
                    <a:pt x="70580" y="136303"/>
                  </a:cubicBezTo>
                  <a:cubicBezTo>
                    <a:pt x="66008" y="144685"/>
                    <a:pt x="64294" y="154877"/>
                    <a:pt x="65246" y="166497"/>
                  </a:cubicBezTo>
                  <a:cubicBezTo>
                    <a:pt x="65913" y="174308"/>
                    <a:pt x="67723" y="181451"/>
                    <a:pt x="70485" y="187642"/>
                  </a:cubicBezTo>
                  <a:cubicBezTo>
                    <a:pt x="70390" y="202978"/>
                    <a:pt x="72104" y="231839"/>
                    <a:pt x="85058" y="255270"/>
                  </a:cubicBezTo>
                  <a:cubicBezTo>
                    <a:pt x="91440" y="266700"/>
                    <a:pt x="98203" y="275177"/>
                    <a:pt x="104680" y="281464"/>
                  </a:cubicBezTo>
                  <a:cubicBezTo>
                    <a:pt x="102108" y="285845"/>
                    <a:pt x="98489" y="292418"/>
                    <a:pt x="95059" y="299847"/>
                  </a:cubicBezTo>
                  <a:cubicBezTo>
                    <a:pt x="94202" y="301752"/>
                    <a:pt x="93345" y="303562"/>
                    <a:pt x="92583" y="305181"/>
                  </a:cubicBezTo>
                  <a:cubicBezTo>
                    <a:pt x="92583" y="305181"/>
                    <a:pt x="88964" y="306515"/>
                    <a:pt x="88297" y="306800"/>
                  </a:cubicBezTo>
                  <a:cubicBezTo>
                    <a:pt x="77153" y="311087"/>
                    <a:pt x="66199" y="316135"/>
                    <a:pt x="56007" y="322421"/>
                  </a:cubicBezTo>
                  <a:cubicBezTo>
                    <a:pt x="44768" y="329375"/>
                    <a:pt x="33909" y="337090"/>
                    <a:pt x="24670" y="346520"/>
                  </a:cubicBezTo>
                  <a:cubicBezTo>
                    <a:pt x="24289" y="346901"/>
                    <a:pt x="23908" y="347282"/>
                    <a:pt x="23527" y="347663"/>
                  </a:cubicBezTo>
                  <a:cubicBezTo>
                    <a:pt x="13144" y="358426"/>
                    <a:pt x="4096" y="372047"/>
                    <a:pt x="1143" y="386906"/>
                  </a:cubicBezTo>
                  <a:cubicBezTo>
                    <a:pt x="381" y="390811"/>
                    <a:pt x="0" y="394335"/>
                    <a:pt x="0" y="397859"/>
                  </a:cubicBezTo>
                  <a:lnTo>
                    <a:pt x="0" y="589883"/>
                  </a:lnTo>
                  <a:cubicBezTo>
                    <a:pt x="0" y="595979"/>
                    <a:pt x="2286" y="601790"/>
                    <a:pt x="6382" y="606266"/>
                  </a:cubicBezTo>
                  <a:cubicBezTo>
                    <a:pt x="10763" y="611029"/>
                    <a:pt x="17050" y="613696"/>
                    <a:pt x="23431" y="613696"/>
                  </a:cubicBezTo>
                  <a:lnTo>
                    <a:pt x="259937" y="613696"/>
                  </a:lnTo>
                  <a:lnTo>
                    <a:pt x="259937" y="620935"/>
                  </a:lnTo>
                  <a:cubicBezTo>
                    <a:pt x="259937" y="647224"/>
                    <a:pt x="281273" y="668560"/>
                    <a:pt x="307562" y="668560"/>
                  </a:cubicBezTo>
                  <a:lnTo>
                    <a:pt x="486061" y="668560"/>
                  </a:lnTo>
                  <a:cubicBezTo>
                    <a:pt x="512350" y="668560"/>
                    <a:pt x="533686" y="647224"/>
                    <a:pt x="533686" y="620935"/>
                  </a:cubicBezTo>
                  <a:lnTo>
                    <a:pt x="533686" y="440817"/>
                  </a:lnTo>
                  <a:cubicBezTo>
                    <a:pt x="533686" y="414528"/>
                    <a:pt x="512350" y="393192"/>
                    <a:pt x="486061" y="3931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07CF558-623D-698B-3D21-63007975D7E7}"/>
                </a:ext>
              </a:extLst>
            </p:cNvPr>
            <p:cNvSpPr/>
            <p:nvPr/>
          </p:nvSpPr>
          <p:spPr bwMode="gray">
            <a:xfrm>
              <a:off x="5394991" y="2016136"/>
              <a:ext cx="491981" cy="625997"/>
            </a:xfrm>
            <a:custGeom>
              <a:avLst/>
              <a:gdLst>
                <a:gd name="connsiteX0" fmla="*/ 413195 w 495681"/>
                <a:gd name="connsiteY0" fmla="*/ 512214 h 630705"/>
                <a:gd name="connsiteX1" fmla="*/ 377571 w 495681"/>
                <a:gd name="connsiteY1" fmla="*/ 546314 h 630705"/>
                <a:gd name="connsiteX2" fmla="*/ 342519 w 495681"/>
                <a:gd name="connsiteY2" fmla="*/ 511738 h 630705"/>
                <a:gd name="connsiteX3" fmla="*/ 378143 w 495681"/>
                <a:gd name="connsiteY3" fmla="*/ 477638 h 630705"/>
                <a:gd name="connsiteX4" fmla="*/ 413195 w 495681"/>
                <a:gd name="connsiteY4" fmla="*/ 512214 h 630705"/>
                <a:gd name="connsiteX5" fmla="*/ 495681 w 495681"/>
                <a:gd name="connsiteY5" fmla="*/ 421727 h 630705"/>
                <a:gd name="connsiteX6" fmla="*/ 495681 w 495681"/>
                <a:gd name="connsiteY6" fmla="*/ 602130 h 630705"/>
                <a:gd name="connsiteX7" fmla="*/ 467106 w 495681"/>
                <a:gd name="connsiteY7" fmla="*/ 630705 h 630705"/>
                <a:gd name="connsiteX8" fmla="*/ 288703 w 495681"/>
                <a:gd name="connsiteY8" fmla="*/ 630705 h 630705"/>
                <a:gd name="connsiteX9" fmla="*/ 260128 w 495681"/>
                <a:gd name="connsiteY9" fmla="*/ 602130 h 630705"/>
                <a:gd name="connsiteX10" fmla="*/ 260128 w 495681"/>
                <a:gd name="connsiteY10" fmla="*/ 421727 h 630705"/>
                <a:gd name="connsiteX11" fmla="*/ 288703 w 495681"/>
                <a:gd name="connsiteY11" fmla="*/ 393152 h 630705"/>
                <a:gd name="connsiteX12" fmla="*/ 467201 w 495681"/>
                <a:gd name="connsiteY12" fmla="*/ 393152 h 630705"/>
                <a:gd name="connsiteX13" fmla="*/ 495681 w 495681"/>
                <a:gd name="connsiteY13" fmla="*/ 421727 h 630705"/>
                <a:gd name="connsiteX14" fmla="*/ 458915 w 495681"/>
                <a:gd name="connsiteY14" fmla="*/ 512214 h 630705"/>
                <a:gd name="connsiteX15" fmla="*/ 458343 w 495681"/>
                <a:gd name="connsiteY15" fmla="*/ 501070 h 630705"/>
                <a:gd name="connsiteX16" fmla="*/ 457295 w 495681"/>
                <a:gd name="connsiteY16" fmla="*/ 499832 h 630705"/>
                <a:gd name="connsiteX17" fmla="*/ 440912 w 495681"/>
                <a:gd name="connsiteY17" fmla="*/ 495545 h 630705"/>
                <a:gd name="connsiteX18" fmla="*/ 434530 w 495681"/>
                <a:gd name="connsiteY18" fmla="*/ 480305 h 630705"/>
                <a:gd name="connsiteX19" fmla="*/ 443103 w 495681"/>
                <a:gd name="connsiteY19" fmla="*/ 466304 h 630705"/>
                <a:gd name="connsiteX20" fmla="*/ 443008 w 495681"/>
                <a:gd name="connsiteY20" fmla="*/ 464684 h 630705"/>
                <a:gd name="connsiteX21" fmla="*/ 435483 w 495681"/>
                <a:gd name="connsiteY21" fmla="*/ 456302 h 630705"/>
                <a:gd name="connsiteX22" fmla="*/ 427006 w 495681"/>
                <a:gd name="connsiteY22" fmla="*/ 448873 h 630705"/>
                <a:gd name="connsiteX23" fmla="*/ 425386 w 495681"/>
                <a:gd name="connsiteY23" fmla="*/ 448778 h 630705"/>
                <a:gd name="connsiteX24" fmla="*/ 410718 w 495681"/>
                <a:gd name="connsiteY24" fmla="*/ 456969 h 630705"/>
                <a:gd name="connsiteX25" fmla="*/ 395097 w 495681"/>
                <a:gd name="connsiteY25" fmla="*/ 450587 h 630705"/>
                <a:gd name="connsiteX26" fmla="*/ 391001 w 495681"/>
                <a:gd name="connsiteY26" fmla="*/ 434776 h 630705"/>
                <a:gd name="connsiteX27" fmla="*/ 389763 w 495681"/>
                <a:gd name="connsiteY27" fmla="*/ 433728 h 630705"/>
                <a:gd name="connsiteX28" fmla="*/ 378333 w 495681"/>
                <a:gd name="connsiteY28" fmla="*/ 432966 h 630705"/>
                <a:gd name="connsiteX29" fmla="*/ 366903 w 495681"/>
                <a:gd name="connsiteY29" fmla="*/ 433538 h 630705"/>
                <a:gd name="connsiteX30" fmla="*/ 365665 w 495681"/>
                <a:gd name="connsiteY30" fmla="*/ 434585 h 630705"/>
                <a:gd name="connsiteX31" fmla="*/ 361283 w 495681"/>
                <a:gd name="connsiteY31" fmla="*/ 450492 h 630705"/>
                <a:gd name="connsiteX32" fmla="*/ 345662 w 495681"/>
                <a:gd name="connsiteY32" fmla="*/ 456779 h 630705"/>
                <a:gd name="connsiteX33" fmla="*/ 331280 w 495681"/>
                <a:gd name="connsiteY33" fmla="*/ 448397 h 630705"/>
                <a:gd name="connsiteX34" fmla="*/ 329660 w 495681"/>
                <a:gd name="connsiteY34" fmla="*/ 448492 h 630705"/>
                <a:gd name="connsiteX35" fmla="*/ 321088 w 495681"/>
                <a:gd name="connsiteY35" fmla="*/ 455826 h 630705"/>
                <a:gd name="connsiteX36" fmla="*/ 313373 w 495681"/>
                <a:gd name="connsiteY36" fmla="*/ 464113 h 630705"/>
                <a:gd name="connsiteX37" fmla="*/ 313277 w 495681"/>
                <a:gd name="connsiteY37" fmla="*/ 465732 h 630705"/>
                <a:gd name="connsiteX38" fmla="*/ 321755 w 495681"/>
                <a:gd name="connsiteY38" fmla="*/ 480020 h 630705"/>
                <a:gd name="connsiteX39" fmla="*/ 315182 w 495681"/>
                <a:gd name="connsiteY39" fmla="*/ 495164 h 630705"/>
                <a:gd name="connsiteX40" fmla="*/ 298895 w 495681"/>
                <a:gd name="connsiteY40" fmla="*/ 499165 h 630705"/>
                <a:gd name="connsiteX41" fmla="*/ 297847 w 495681"/>
                <a:gd name="connsiteY41" fmla="*/ 500308 h 630705"/>
                <a:gd name="connsiteX42" fmla="*/ 297085 w 495681"/>
                <a:gd name="connsiteY42" fmla="*/ 511357 h 630705"/>
                <a:gd name="connsiteX43" fmla="*/ 297656 w 495681"/>
                <a:gd name="connsiteY43" fmla="*/ 522501 h 630705"/>
                <a:gd name="connsiteX44" fmla="*/ 298704 w 495681"/>
                <a:gd name="connsiteY44" fmla="*/ 523739 h 630705"/>
                <a:gd name="connsiteX45" fmla="*/ 315087 w 495681"/>
                <a:gd name="connsiteY45" fmla="*/ 528026 h 630705"/>
                <a:gd name="connsiteX46" fmla="*/ 321469 w 495681"/>
                <a:gd name="connsiteY46" fmla="*/ 543266 h 630705"/>
                <a:gd name="connsiteX47" fmla="*/ 312896 w 495681"/>
                <a:gd name="connsiteY47" fmla="*/ 557267 h 630705"/>
                <a:gd name="connsiteX48" fmla="*/ 312992 w 495681"/>
                <a:gd name="connsiteY48" fmla="*/ 558887 h 630705"/>
                <a:gd name="connsiteX49" fmla="*/ 320516 w 495681"/>
                <a:gd name="connsiteY49" fmla="*/ 567269 h 630705"/>
                <a:gd name="connsiteX50" fmla="*/ 328994 w 495681"/>
                <a:gd name="connsiteY50" fmla="*/ 574698 h 630705"/>
                <a:gd name="connsiteX51" fmla="*/ 330613 w 495681"/>
                <a:gd name="connsiteY51" fmla="*/ 574793 h 630705"/>
                <a:gd name="connsiteX52" fmla="*/ 345281 w 495681"/>
                <a:gd name="connsiteY52" fmla="*/ 566602 h 630705"/>
                <a:gd name="connsiteX53" fmla="*/ 360902 w 495681"/>
                <a:gd name="connsiteY53" fmla="*/ 572984 h 630705"/>
                <a:gd name="connsiteX54" fmla="*/ 364998 w 495681"/>
                <a:gd name="connsiteY54" fmla="*/ 588795 h 630705"/>
                <a:gd name="connsiteX55" fmla="*/ 366236 w 495681"/>
                <a:gd name="connsiteY55" fmla="*/ 589843 h 630705"/>
                <a:gd name="connsiteX56" fmla="*/ 377666 w 495681"/>
                <a:gd name="connsiteY56" fmla="*/ 590605 h 630705"/>
                <a:gd name="connsiteX57" fmla="*/ 389096 w 495681"/>
                <a:gd name="connsiteY57" fmla="*/ 590033 h 630705"/>
                <a:gd name="connsiteX58" fmla="*/ 390334 w 495681"/>
                <a:gd name="connsiteY58" fmla="*/ 588986 h 630705"/>
                <a:gd name="connsiteX59" fmla="*/ 394716 w 495681"/>
                <a:gd name="connsiteY59" fmla="*/ 573079 h 630705"/>
                <a:gd name="connsiteX60" fmla="*/ 410337 w 495681"/>
                <a:gd name="connsiteY60" fmla="*/ 566792 h 630705"/>
                <a:gd name="connsiteX61" fmla="*/ 424720 w 495681"/>
                <a:gd name="connsiteY61" fmla="*/ 575174 h 630705"/>
                <a:gd name="connsiteX62" fmla="*/ 426339 w 495681"/>
                <a:gd name="connsiteY62" fmla="*/ 575079 h 630705"/>
                <a:gd name="connsiteX63" fmla="*/ 434911 w 495681"/>
                <a:gd name="connsiteY63" fmla="*/ 567745 h 630705"/>
                <a:gd name="connsiteX64" fmla="*/ 442627 w 495681"/>
                <a:gd name="connsiteY64" fmla="*/ 559458 h 630705"/>
                <a:gd name="connsiteX65" fmla="*/ 442722 w 495681"/>
                <a:gd name="connsiteY65" fmla="*/ 557839 h 630705"/>
                <a:gd name="connsiteX66" fmla="*/ 434245 w 495681"/>
                <a:gd name="connsiteY66" fmla="*/ 543551 h 630705"/>
                <a:gd name="connsiteX67" fmla="*/ 440817 w 495681"/>
                <a:gd name="connsiteY67" fmla="*/ 528407 h 630705"/>
                <a:gd name="connsiteX68" fmla="*/ 457105 w 495681"/>
                <a:gd name="connsiteY68" fmla="*/ 524406 h 630705"/>
                <a:gd name="connsiteX69" fmla="*/ 458153 w 495681"/>
                <a:gd name="connsiteY69" fmla="*/ 523263 h 630705"/>
                <a:gd name="connsiteX70" fmla="*/ 458915 w 495681"/>
                <a:gd name="connsiteY70" fmla="*/ 512214 h 630705"/>
                <a:gd name="connsiteX71" fmla="*/ 348806 w 495681"/>
                <a:gd name="connsiteY71" fmla="*/ 374102 h 630705"/>
                <a:gd name="connsiteX72" fmla="*/ 288608 w 495681"/>
                <a:gd name="connsiteY72" fmla="*/ 374102 h 630705"/>
                <a:gd name="connsiteX73" fmla="*/ 240983 w 495681"/>
                <a:gd name="connsiteY73" fmla="*/ 421727 h 630705"/>
                <a:gd name="connsiteX74" fmla="*/ 240983 w 495681"/>
                <a:gd name="connsiteY74" fmla="*/ 575746 h 630705"/>
                <a:gd name="connsiteX75" fmla="*/ 4477 w 495681"/>
                <a:gd name="connsiteY75" fmla="*/ 575746 h 630705"/>
                <a:gd name="connsiteX76" fmla="*/ 1333 w 495681"/>
                <a:gd name="connsiteY76" fmla="*/ 574317 h 630705"/>
                <a:gd name="connsiteX77" fmla="*/ 0 w 495681"/>
                <a:gd name="connsiteY77" fmla="*/ 570983 h 630705"/>
                <a:gd name="connsiteX78" fmla="*/ 0 w 495681"/>
                <a:gd name="connsiteY78" fmla="*/ 378959 h 630705"/>
                <a:gd name="connsiteX79" fmla="*/ 762 w 495681"/>
                <a:gd name="connsiteY79" fmla="*/ 371720 h 630705"/>
                <a:gd name="connsiteX80" fmla="*/ 1429 w 495681"/>
                <a:gd name="connsiteY80" fmla="*/ 369434 h 630705"/>
                <a:gd name="connsiteX81" fmla="*/ 49244 w 495681"/>
                <a:gd name="connsiteY81" fmla="*/ 318380 h 630705"/>
                <a:gd name="connsiteX82" fmla="*/ 87344 w 495681"/>
                <a:gd name="connsiteY82" fmla="*/ 301902 h 630705"/>
                <a:gd name="connsiteX83" fmla="*/ 89916 w 495681"/>
                <a:gd name="connsiteY83" fmla="*/ 296378 h 630705"/>
                <a:gd name="connsiteX84" fmla="*/ 104680 w 495681"/>
                <a:gd name="connsiteY84" fmla="*/ 267898 h 630705"/>
                <a:gd name="connsiteX85" fmla="*/ 105156 w 495681"/>
                <a:gd name="connsiteY85" fmla="*/ 267136 h 630705"/>
                <a:gd name="connsiteX86" fmla="*/ 107442 w 495681"/>
                <a:gd name="connsiteY86" fmla="*/ 264374 h 630705"/>
                <a:gd name="connsiteX87" fmla="*/ 117062 w 495681"/>
                <a:gd name="connsiteY87" fmla="*/ 260564 h 630705"/>
                <a:gd name="connsiteX88" fmla="*/ 118967 w 495681"/>
                <a:gd name="connsiteY88" fmla="*/ 260849 h 630705"/>
                <a:gd name="connsiteX89" fmla="*/ 82772 w 495681"/>
                <a:gd name="connsiteY89" fmla="*/ 227131 h 630705"/>
                <a:gd name="connsiteX90" fmla="*/ 70676 w 495681"/>
                <a:gd name="connsiteY90" fmla="*/ 164361 h 630705"/>
                <a:gd name="connsiteX91" fmla="*/ 67056 w 495681"/>
                <a:gd name="connsiteY91" fmla="*/ 156074 h 630705"/>
                <a:gd name="connsiteX92" fmla="*/ 65532 w 495681"/>
                <a:gd name="connsiteY92" fmla="*/ 134453 h 630705"/>
                <a:gd name="connsiteX93" fmla="*/ 70485 w 495681"/>
                <a:gd name="connsiteY93" fmla="*/ 123023 h 630705"/>
                <a:gd name="connsiteX94" fmla="*/ 80486 w 495681"/>
                <a:gd name="connsiteY94" fmla="*/ 55681 h 630705"/>
                <a:gd name="connsiteX95" fmla="*/ 127635 w 495681"/>
                <a:gd name="connsiteY95" fmla="*/ 16247 h 630705"/>
                <a:gd name="connsiteX96" fmla="*/ 148304 w 495681"/>
                <a:gd name="connsiteY96" fmla="*/ 6437 h 630705"/>
                <a:gd name="connsiteX97" fmla="*/ 200406 w 495681"/>
                <a:gd name="connsiteY97" fmla="*/ 1103 h 630705"/>
                <a:gd name="connsiteX98" fmla="*/ 276130 w 495681"/>
                <a:gd name="connsiteY98" fmla="*/ 120165 h 630705"/>
                <a:gd name="connsiteX99" fmla="*/ 284321 w 495681"/>
                <a:gd name="connsiteY99" fmla="*/ 141596 h 630705"/>
                <a:gd name="connsiteX100" fmla="*/ 279654 w 495681"/>
                <a:gd name="connsiteY100" fmla="*/ 162456 h 630705"/>
                <a:gd name="connsiteX101" fmla="*/ 277082 w 495681"/>
                <a:gd name="connsiteY101" fmla="*/ 166552 h 630705"/>
                <a:gd name="connsiteX102" fmla="*/ 264890 w 495681"/>
                <a:gd name="connsiteY102" fmla="*/ 227131 h 630705"/>
                <a:gd name="connsiteX103" fmla="*/ 230219 w 495681"/>
                <a:gd name="connsiteY103" fmla="*/ 260087 h 630705"/>
                <a:gd name="connsiteX104" fmla="*/ 230219 w 495681"/>
                <a:gd name="connsiteY104" fmla="*/ 260564 h 630705"/>
                <a:gd name="connsiteX105" fmla="*/ 230219 w 495681"/>
                <a:gd name="connsiteY105" fmla="*/ 260945 h 630705"/>
                <a:gd name="connsiteX106" fmla="*/ 232696 w 495681"/>
                <a:gd name="connsiteY106" fmla="*/ 260564 h 630705"/>
                <a:gd name="connsiteX107" fmla="*/ 236220 w 495681"/>
                <a:gd name="connsiteY107" fmla="*/ 261040 h 630705"/>
                <a:gd name="connsiteX108" fmla="*/ 244602 w 495681"/>
                <a:gd name="connsiteY108" fmla="*/ 267136 h 630705"/>
                <a:gd name="connsiteX109" fmla="*/ 256413 w 495681"/>
                <a:gd name="connsiteY109" fmla="*/ 289043 h 630705"/>
                <a:gd name="connsiteX110" fmla="*/ 262414 w 495681"/>
                <a:gd name="connsiteY110" fmla="*/ 302188 h 630705"/>
                <a:gd name="connsiteX111" fmla="*/ 269081 w 495681"/>
                <a:gd name="connsiteY111" fmla="*/ 304379 h 630705"/>
                <a:gd name="connsiteX112" fmla="*/ 300895 w 495681"/>
                <a:gd name="connsiteY112" fmla="*/ 319047 h 630705"/>
                <a:gd name="connsiteX113" fmla="*/ 325565 w 495681"/>
                <a:gd name="connsiteY113" fmla="*/ 336383 h 630705"/>
                <a:gd name="connsiteX114" fmla="*/ 343948 w 495681"/>
                <a:gd name="connsiteY114" fmla="*/ 359433 h 630705"/>
                <a:gd name="connsiteX115" fmla="*/ 348234 w 495681"/>
                <a:gd name="connsiteY115" fmla="*/ 372006 h 630705"/>
                <a:gd name="connsiteX116" fmla="*/ 348806 w 495681"/>
                <a:gd name="connsiteY116" fmla="*/ 374102 h 630705"/>
                <a:gd name="connsiteX117" fmla="*/ 174688 w 495681"/>
                <a:gd name="connsiteY117" fmla="*/ 264564 h 630705"/>
                <a:gd name="connsiteX118" fmla="*/ 257175 w 495681"/>
                <a:gd name="connsiteY118" fmla="*/ 170743 h 630705"/>
                <a:gd name="connsiteX119" fmla="*/ 257747 w 495681"/>
                <a:gd name="connsiteY119" fmla="*/ 167790 h 630705"/>
                <a:gd name="connsiteX120" fmla="*/ 260604 w 495681"/>
                <a:gd name="connsiteY120" fmla="*/ 167028 h 630705"/>
                <a:gd name="connsiteX121" fmla="*/ 274701 w 495681"/>
                <a:gd name="connsiteY121" fmla="*/ 145121 h 630705"/>
                <a:gd name="connsiteX122" fmla="*/ 264509 w 495681"/>
                <a:gd name="connsiteY122" fmla="*/ 124356 h 630705"/>
                <a:gd name="connsiteX123" fmla="*/ 261080 w 495681"/>
                <a:gd name="connsiteY123" fmla="*/ 123404 h 630705"/>
                <a:gd name="connsiteX124" fmla="*/ 252413 w 495681"/>
                <a:gd name="connsiteY124" fmla="*/ 121499 h 630705"/>
                <a:gd name="connsiteX125" fmla="*/ 241744 w 495681"/>
                <a:gd name="connsiteY125" fmla="*/ 118070 h 630705"/>
                <a:gd name="connsiteX126" fmla="*/ 231553 w 495681"/>
                <a:gd name="connsiteY126" fmla="*/ 112926 h 630705"/>
                <a:gd name="connsiteX127" fmla="*/ 191929 w 495681"/>
                <a:gd name="connsiteY127" fmla="*/ 75017 h 630705"/>
                <a:gd name="connsiteX128" fmla="*/ 141446 w 495681"/>
                <a:gd name="connsiteY128" fmla="*/ 60539 h 630705"/>
                <a:gd name="connsiteX129" fmla="*/ 108394 w 495681"/>
                <a:gd name="connsiteY129" fmla="*/ 83113 h 630705"/>
                <a:gd name="connsiteX130" fmla="*/ 88963 w 495681"/>
                <a:gd name="connsiteY130" fmla="*/ 116355 h 630705"/>
                <a:gd name="connsiteX131" fmla="*/ 88487 w 495681"/>
                <a:gd name="connsiteY131" fmla="*/ 120356 h 630705"/>
                <a:gd name="connsiteX132" fmla="*/ 88202 w 495681"/>
                <a:gd name="connsiteY132" fmla="*/ 123594 h 630705"/>
                <a:gd name="connsiteX133" fmla="*/ 85058 w 495681"/>
                <a:gd name="connsiteY133" fmla="*/ 124547 h 630705"/>
                <a:gd name="connsiteX134" fmla="*/ 74867 w 495681"/>
                <a:gd name="connsiteY134" fmla="*/ 145311 h 630705"/>
                <a:gd name="connsiteX135" fmla="*/ 88963 w 495681"/>
                <a:gd name="connsiteY135" fmla="*/ 167219 h 630705"/>
                <a:gd name="connsiteX136" fmla="*/ 91821 w 495681"/>
                <a:gd name="connsiteY136" fmla="*/ 167981 h 630705"/>
                <a:gd name="connsiteX137" fmla="*/ 92392 w 495681"/>
                <a:gd name="connsiteY137" fmla="*/ 170933 h 630705"/>
                <a:gd name="connsiteX138" fmla="*/ 174688 w 495681"/>
                <a:gd name="connsiteY138" fmla="*/ 264564 h 630705"/>
                <a:gd name="connsiteX139" fmla="*/ 109728 w 495681"/>
                <a:gd name="connsiteY139" fmla="*/ 349146 h 630705"/>
                <a:gd name="connsiteX140" fmla="*/ 149257 w 495681"/>
                <a:gd name="connsiteY140" fmla="*/ 319809 h 630705"/>
                <a:gd name="connsiteX141" fmla="*/ 113062 w 495681"/>
                <a:gd name="connsiteY141" fmla="*/ 272565 h 630705"/>
                <a:gd name="connsiteX142" fmla="*/ 112205 w 495681"/>
                <a:gd name="connsiteY142" fmla="*/ 273899 h 630705"/>
                <a:gd name="connsiteX143" fmla="*/ 101917 w 495681"/>
                <a:gd name="connsiteY143" fmla="*/ 293044 h 630705"/>
                <a:gd name="connsiteX144" fmla="*/ 99346 w 495681"/>
                <a:gd name="connsiteY144" fmla="*/ 298664 h 630705"/>
                <a:gd name="connsiteX145" fmla="*/ 94679 w 495681"/>
                <a:gd name="connsiteY145" fmla="*/ 308951 h 630705"/>
                <a:gd name="connsiteX146" fmla="*/ 93345 w 495681"/>
                <a:gd name="connsiteY146" fmla="*/ 311808 h 630705"/>
                <a:gd name="connsiteX147" fmla="*/ 92678 w 495681"/>
                <a:gd name="connsiteY147" fmla="*/ 318476 h 630705"/>
                <a:gd name="connsiteX148" fmla="*/ 93250 w 495681"/>
                <a:gd name="connsiteY148" fmla="*/ 320571 h 630705"/>
                <a:gd name="connsiteX149" fmla="*/ 104108 w 495681"/>
                <a:gd name="connsiteY149" fmla="*/ 347527 h 630705"/>
                <a:gd name="connsiteX150" fmla="*/ 109728 w 495681"/>
                <a:gd name="connsiteY150" fmla="*/ 349146 h 630705"/>
                <a:gd name="connsiteX151" fmla="*/ 169545 w 495681"/>
                <a:gd name="connsiteY151" fmla="*/ 357052 h 630705"/>
                <a:gd name="connsiteX152" fmla="*/ 167450 w 495681"/>
                <a:gd name="connsiteY152" fmla="*/ 345050 h 630705"/>
                <a:gd name="connsiteX153" fmla="*/ 160973 w 495681"/>
                <a:gd name="connsiteY153" fmla="*/ 334859 h 630705"/>
                <a:gd name="connsiteX154" fmla="*/ 155162 w 495681"/>
                <a:gd name="connsiteY154" fmla="*/ 327429 h 630705"/>
                <a:gd name="connsiteX155" fmla="*/ 130969 w 495681"/>
                <a:gd name="connsiteY155" fmla="*/ 345336 h 630705"/>
                <a:gd name="connsiteX156" fmla="*/ 122873 w 495681"/>
                <a:gd name="connsiteY156" fmla="*/ 351337 h 630705"/>
                <a:gd name="connsiteX157" fmla="*/ 118491 w 495681"/>
                <a:gd name="connsiteY157" fmla="*/ 354575 h 630705"/>
                <a:gd name="connsiteX158" fmla="*/ 137255 w 495681"/>
                <a:gd name="connsiteY158" fmla="*/ 421631 h 630705"/>
                <a:gd name="connsiteX159" fmla="*/ 138875 w 495681"/>
                <a:gd name="connsiteY159" fmla="*/ 430680 h 630705"/>
                <a:gd name="connsiteX160" fmla="*/ 138875 w 495681"/>
                <a:gd name="connsiteY160" fmla="*/ 566316 h 630705"/>
                <a:gd name="connsiteX161" fmla="*/ 169545 w 495681"/>
                <a:gd name="connsiteY161" fmla="*/ 566316 h 630705"/>
                <a:gd name="connsiteX162" fmla="*/ 169545 w 495681"/>
                <a:gd name="connsiteY162" fmla="*/ 357052 h 630705"/>
                <a:gd name="connsiteX163" fmla="*/ 177927 w 495681"/>
                <a:gd name="connsiteY163" fmla="*/ 333525 h 630705"/>
                <a:gd name="connsiteX164" fmla="*/ 221171 w 495681"/>
                <a:gd name="connsiteY164" fmla="*/ 277328 h 630705"/>
                <a:gd name="connsiteX165" fmla="*/ 221171 w 495681"/>
                <a:gd name="connsiteY165" fmla="*/ 265707 h 630705"/>
                <a:gd name="connsiteX166" fmla="*/ 221171 w 495681"/>
                <a:gd name="connsiteY166" fmla="*/ 252944 h 630705"/>
                <a:gd name="connsiteX167" fmla="*/ 174593 w 495681"/>
                <a:gd name="connsiteY167" fmla="*/ 274089 h 630705"/>
                <a:gd name="connsiteX168" fmla="*/ 128302 w 495681"/>
                <a:gd name="connsiteY168" fmla="*/ 253706 h 630705"/>
                <a:gd name="connsiteX169" fmla="*/ 128302 w 495681"/>
                <a:gd name="connsiteY169" fmla="*/ 253706 h 630705"/>
                <a:gd name="connsiteX170" fmla="*/ 128588 w 495681"/>
                <a:gd name="connsiteY170" fmla="*/ 277328 h 630705"/>
                <a:gd name="connsiteX171" fmla="*/ 128588 w 495681"/>
                <a:gd name="connsiteY171" fmla="*/ 277613 h 630705"/>
                <a:gd name="connsiteX172" fmla="*/ 171926 w 495681"/>
                <a:gd name="connsiteY172" fmla="*/ 333620 h 630705"/>
                <a:gd name="connsiteX173" fmla="*/ 174879 w 495681"/>
                <a:gd name="connsiteY173" fmla="*/ 335144 h 630705"/>
                <a:gd name="connsiteX174" fmla="*/ 177927 w 495681"/>
                <a:gd name="connsiteY174" fmla="*/ 333525 h 630705"/>
                <a:gd name="connsiteX175" fmla="*/ 230981 w 495681"/>
                <a:gd name="connsiteY175" fmla="*/ 354194 h 630705"/>
                <a:gd name="connsiteX176" fmla="*/ 221266 w 495681"/>
                <a:gd name="connsiteY176" fmla="*/ 347051 h 630705"/>
                <a:gd name="connsiteX177" fmla="*/ 213074 w 495681"/>
                <a:gd name="connsiteY177" fmla="*/ 340955 h 630705"/>
                <a:gd name="connsiteX178" fmla="*/ 194786 w 495681"/>
                <a:gd name="connsiteY178" fmla="*/ 327334 h 630705"/>
                <a:gd name="connsiteX179" fmla="*/ 193358 w 495681"/>
                <a:gd name="connsiteY179" fmla="*/ 329144 h 630705"/>
                <a:gd name="connsiteX180" fmla="*/ 193358 w 495681"/>
                <a:gd name="connsiteY180" fmla="*/ 329144 h 630705"/>
                <a:gd name="connsiteX181" fmla="*/ 181928 w 495681"/>
                <a:gd name="connsiteY181" fmla="*/ 344860 h 630705"/>
                <a:gd name="connsiteX182" fmla="*/ 178880 w 495681"/>
                <a:gd name="connsiteY182" fmla="*/ 356766 h 630705"/>
                <a:gd name="connsiteX183" fmla="*/ 178880 w 495681"/>
                <a:gd name="connsiteY183" fmla="*/ 566316 h 630705"/>
                <a:gd name="connsiteX184" fmla="*/ 210312 w 495681"/>
                <a:gd name="connsiteY184" fmla="*/ 566316 h 630705"/>
                <a:gd name="connsiteX185" fmla="*/ 210312 w 495681"/>
                <a:gd name="connsiteY185" fmla="*/ 430680 h 630705"/>
                <a:gd name="connsiteX186" fmla="*/ 211931 w 495681"/>
                <a:gd name="connsiteY186" fmla="*/ 421631 h 630705"/>
                <a:gd name="connsiteX187" fmla="*/ 230981 w 495681"/>
                <a:gd name="connsiteY187" fmla="*/ 354194 h 630705"/>
                <a:gd name="connsiteX188" fmla="*/ 257270 w 495681"/>
                <a:gd name="connsiteY188" fmla="*/ 316285 h 630705"/>
                <a:gd name="connsiteX189" fmla="*/ 256223 w 495681"/>
                <a:gd name="connsiteY189" fmla="*/ 311141 h 630705"/>
                <a:gd name="connsiteX190" fmla="*/ 255175 w 495681"/>
                <a:gd name="connsiteY190" fmla="*/ 309046 h 630705"/>
                <a:gd name="connsiteX191" fmla="*/ 252317 w 495681"/>
                <a:gd name="connsiteY191" fmla="*/ 302664 h 630705"/>
                <a:gd name="connsiteX192" fmla="*/ 242983 w 495681"/>
                <a:gd name="connsiteY192" fmla="*/ 283328 h 630705"/>
                <a:gd name="connsiteX193" fmla="*/ 237649 w 495681"/>
                <a:gd name="connsiteY193" fmla="*/ 273899 h 630705"/>
                <a:gd name="connsiteX194" fmla="*/ 236791 w 495681"/>
                <a:gd name="connsiteY194" fmla="*/ 272565 h 630705"/>
                <a:gd name="connsiteX195" fmla="*/ 200597 w 495681"/>
                <a:gd name="connsiteY195" fmla="*/ 319809 h 630705"/>
                <a:gd name="connsiteX196" fmla="*/ 240125 w 495681"/>
                <a:gd name="connsiteY196" fmla="*/ 349146 h 630705"/>
                <a:gd name="connsiteX197" fmla="*/ 245745 w 495681"/>
                <a:gd name="connsiteY197" fmla="*/ 347527 h 630705"/>
                <a:gd name="connsiteX198" fmla="*/ 251746 w 495681"/>
                <a:gd name="connsiteY198" fmla="*/ 332763 h 630705"/>
                <a:gd name="connsiteX199" fmla="*/ 255556 w 495681"/>
                <a:gd name="connsiteY199" fmla="*/ 323429 h 630705"/>
                <a:gd name="connsiteX200" fmla="*/ 257270 w 495681"/>
                <a:gd name="connsiteY200" fmla="*/ 316285 h 630705"/>
                <a:gd name="connsiteX201" fmla="*/ 152972 w 495681"/>
                <a:gd name="connsiteY201" fmla="*/ 173219 h 630705"/>
                <a:gd name="connsiteX202" fmla="*/ 108204 w 495681"/>
                <a:gd name="connsiteY202" fmla="*/ 173219 h 630705"/>
                <a:gd name="connsiteX203" fmla="*/ 93916 w 495681"/>
                <a:gd name="connsiteY203" fmla="*/ 158932 h 630705"/>
                <a:gd name="connsiteX204" fmla="*/ 93916 w 495681"/>
                <a:gd name="connsiteY204" fmla="*/ 132643 h 630705"/>
                <a:gd name="connsiteX205" fmla="*/ 103441 w 495681"/>
                <a:gd name="connsiteY205" fmla="*/ 123118 h 630705"/>
                <a:gd name="connsiteX206" fmla="*/ 157734 w 495681"/>
                <a:gd name="connsiteY206" fmla="*/ 123118 h 630705"/>
                <a:gd name="connsiteX207" fmla="*/ 167259 w 495681"/>
                <a:gd name="connsiteY207" fmla="*/ 132643 h 630705"/>
                <a:gd name="connsiteX208" fmla="*/ 167259 w 495681"/>
                <a:gd name="connsiteY208" fmla="*/ 135500 h 630705"/>
                <a:gd name="connsiteX209" fmla="*/ 182023 w 495681"/>
                <a:gd name="connsiteY209" fmla="*/ 135500 h 630705"/>
                <a:gd name="connsiteX210" fmla="*/ 182023 w 495681"/>
                <a:gd name="connsiteY210" fmla="*/ 132643 h 630705"/>
                <a:gd name="connsiteX211" fmla="*/ 191548 w 495681"/>
                <a:gd name="connsiteY211" fmla="*/ 123118 h 630705"/>
                <a:gd name="connsiteX212" fmla="*/ 245840 w 495681"/>
                <a:gd name="connsiteY212" fmla="*/ 123118 h 630705"/>
                <a:gd name="connsiteX213" fmla="*/ 255365 w 495681"/>
                <a:gd name="connsiteY213" fmla="*/ 132643 h 630705"/>
                <a:gd name="connsiteX214" fmla="*/ 255365 w 495681"/>
                <a:gd name="connsiteY214" fmla="*/ 158932 h 630705"/>
                <a:gd name="connsiteX215" fmla="*/ 241078 w 495681"/>
                <a:gd name="connsiteY215" fmla="*/ 173219 h 630705"/>
                <a:gd name="connsiteX216" fmla="*/ 196310 w 495681"/>
                <a:gd name="connsiteY216" fmla="*/ 173219 h 630705"/>
                <a:gd name="connsiteX217" fmla="*/ 182023 w 495681"/>
                <a:gd name="connsiteY217" fmla="*/ 158932 h 630705"/>
                <a:gd name="connsiteX218" fmla="*/ 182023 w 495681"/>
                <a:gd name="connsiteY218" fmla="*/ 145025 h 630705"/>
                <a:gd name="connsiteX219" fmla="*/ 167259 w 495681"/>
                <a:gd name="connsiteY219" fmla="*/ 145025 h 630705"/>
                <a:gd name="connsiteX220" fmla="*/ 167259 w 495681"/>
                <a:gd name="connsiteY220" fmla="*/ 158932 h 630705"/>
                <a:gd name="connsiteX221" fmla="*/ 152972 w 495681"/>
                <a:gd name="connsiteY221" fmla="*/ 173219 h 630705"/>
                <a:gd name="connsiteX222" fmla="*/ 191548 w 495681"/>
                <a:gd name="connsiteY222" fmla="*/ 158932 h 630705"/>
                <a:gd name="connsiteX223" fmla="*/ 196310 w 495681"/>
                <a:gd name="connsiteY223" fmla="*/ 163694 h 630705"/>
                <a:gd name="connsiteX224" fmla="*/ 241078 w 495681"/>
                <a:gd name="connsiteY224" fmla="*/ 163694 h 630705"/>
                <a:gd name="connsiteX225" fmla="*/ 245840 w 495681"/>
                <a:gd name="connsiteY225" fmla="*/ 158932 h 630705"/>
                <a:gd name="connsiteX226" fmla="*/ 245840 w 495681"/>
                <a:gd name="connsiteY226" fmla="*/ 132643 h 630705"/>
                <a:gd name="connsiteX227" fmla="*/ 191548 w 495681"/>
                <a:gd name="connsiteY227" fmla="*/ 132643 h 630705"/>
                <a:gd name="connsiteX228" fmla="*/ 191548 w 495681"/>
                <a:gd name="connsiteY228" fmla="*/ 158932 h 630705"/>
                <a:gd name="connsiteX229" fmla="*/ 108204 w 495681"/>
                <a:gd name="connsiteY229" fmla="*/ 163694 h 630705"/>
                <a:gd name="connsiteX230" fmla="*/ 152972 w 495681"/>
                <a:gd name="connsiteY230" fmla="*/ 163694 h 630705"/>
                <a:gd name="connsiteX231" fmla="*/ 157734 w 495681"/>
                <a:gd name="connsiteY231" fmla="*/ 158932 h 630705"/>
                <a:gd name="connsiteX232" fmla="*/ 157734 w 495681"/>
                <a:gd name="connsiteY232" fmla="*/ 132643 h 630705"/>
                <a:gd name="connsiteX233" fmla="*/ 103441 w 495681"/>
                <a:gd name="connsiteY233" fmla="*/ 132643 h 630705"/>
                <a:gd name="connsiteX234" fmla="*/ 103441 w 495681"/>
                <a:gd name="connsiteY234" fmla="*/ 158932 h 630705"/>
                <a:gd name="connsiteX235" fmla="*/ 108204 w 495681"/>
                <a:gd name="connsiteY235" fmla="*/ 163694 h 63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495681" h="630705">
                  <a:moveTo>
                    <a:pt x="413195" y="512214"/>
                  </a:moveTo>
                  <a:cubicBezTo>
                    <a:pt x="413004" y="531169"/>
                    <a:pt x="397097" y="546409"/>
                    <a:pt x="377571" y="546314"/>
                  </a:cubicBezTo>
                  <a:cubicBezTo>
                    <a:pt x="358045" y="546123"/>
                    <a:pt x="342329" y="530693"/>
                    <a:pt x="342519" y="511738"/>
                  </a:cubicBezTo>
                  <a:cubicBezTo>
                    <a:pt x="342710" y="492783"/>
                    <a:pt x="358616" y="477543"/>
                    <a:pt x="378143" y="477638"/>
                  </a:cubicBezTo>
                  <a:cubicBezTo>
                    <a:pt x="397669" y="477734"/>
                    <a:pt x="413385" y="493259"/>
                    <a:pt x="413195" y="512214"/>
                  </a:cubicBezTo>
                  <a:close/>
                  <a:moveTo>
                    <a:pt x="495681" y="421727"/>
                  </a:moveTo>
                  <a:lnTo>
                    <a:pt x="495681" y="602130"/>
                  </a:lnTo>
                  <a:cubicBezTo>
                    <a:pt x="495681" y="617846"/>
                    <a:pt x="482822" y="630705"/>
                    <a:pt x="467106" y="630705"/>
                  </a:cubicBezTo>
                  <a:lnTo>
                    <a:pt x="288703" y="630705"/>
                  </a:lnTo>
                  <a:cubicBezTo>
                    <a:pt x="272987" y="630705"/>
                    <a:pt x="260128" y="617846"/>
                    <a:pt x="260128" y="602130"/>
                  </a:cubicBezTo>
                  <a:lnTo>
                    <a:pt x="260128" y="421727"/>
                  </a:lnTo>
                  <a:cubicBezTo>
                    <a:pt x="260128" y="406010"/>
                    <a:pt x="272987" y="393152"/>
                    <a:pt x="288703" y="393152"/>
                  </a:cubicBezTo>
                  <a:lnTo>
                    <a:pt x="467201" y="393152"/>
                  </a:lnTo>
                  <a:cubicBezTo>
                    <a:pt x="482822" y="393152"/>
                    <a:pt x="495681" y="406010"/>
                    <a:pt x="495681" y="421727"/>
                  </a:cubicBezTo>
                  <a:close/>
                  <a:moveTo>
                    <a:pt x="458915" y="512214"/>
                  </a:moveTo>
                  <a:cubicBezTo>
                    <a:pt x="458915" y="506975"/>
                    <a:pt x="458534" y="502880"/>
                    <a:pt x="458343" y="501070"/>
                  </a:cubicBezTo>
                  <a:cubicBezTo>
                    <a:pt x="458248" y="500498"/>
                    <a:pt x="457867" y="500022"/>
                    <a:pt x="457295" y="499832"/>
                  </a:cubicBezTo>
                  <a:lnTo>
                    <a:pt x="440912" y="495545"/>
                  </a:lnTo>
                  <a:cubicBezTo>
                    <a:pt x="439484" y="490211"/>
                    <a:pt x="437293" y="485068"/>
                    <a:pt x="434530" y="480305"/>
                  </a:cubicBezTo>
                  <a:lnTo>
                    <a:pt x="443103" y="466304"/>
                  </a:lnTo>
                  <a:cubicBezTo>
                    <a:pt x="443389" y="465827"/>
                    <a:pt x="443389" y="465161"/>
                    <a:pt x="443008" y="464684"/>
                  </a:cubicBezTo>
                  <a:cubicBezTo>
                    <a:pt x="441865" y="463256"/>
                    <a:pt x="439103" y="459922"/>
                    <a:pt x="435483" y="456302"/>
                  </a:cubicBezTo>
                  <a:cubicBezTo>
                    <a:pt x="431673" y="452492"/>
                    <a:pt x="428434" y="449921"/>
                    <a:pt x="427006" y="448873"/>
                  </a:cubicBezTo>
                  <a:cubicBezTo>
                    <a:pt x="426530" y="448492"/>
                    <a:pt x="425863" y="448492"/>
                    <a:pt x="425386" y="448778"/>
                  </a:cubicBezTo>
                  <a:lnTo>
                    <a:pt x="410718" y="456969"/>
                  </a:lnTo>
                  <a:cubicBezTo>
                    <a:pt x="405860" y="454207"/>
                    <a:pt x="400622" y="452111"/>
                    <a:pt x="395097" y="450587"/>
                  </a:cubicBezTo>
                  <a:lnTo>
                    <a:pt x="391001" y="434776"/>
                  </a:lnTo>
                  <a:cubicBezTo>
                    <a:pt x="390811" y="434204"/>
                    <a:pt x="390334" y="433823"/>
                    <a:pt x="389763" y="433728"/>
                  </a:cubicBezTo>
                  <a:cubicBezTo>
                    <a:pt x="387858" y="433538"/>
                    <a:pt x="383572" y="433061"/>
                    <a:pt x="378333" y="432966"/>
                  </a:cubicBezTo>
                  <a:cubicBezTo>
                    <a:pt x="372904" y="432966"/>
                    <a:pt x="368713" y="433347"/>
                    <a:pt x="366903" y="433538"/>
                  </a:cubicBezTo>
                  <a:cubicBezTo>
                    <a:pt x="366332" y="433633"/>
                    <a:pt x="365855" y="434014"/>
                    <a:pt x="365665" y="434585"/>
                  </a:cubicBezTo>
                  <a:lnTo>
                    <a:pt x="361283" y="450492"/>
                  </a:lnTo>
                  <a:cubicBezTo>
                    <a:pt x="355759" y="451921"/>
                    <a:pt x="350520" y="454016"/>
                    <a:pt x="345662" y="456779"/>
                  </a:cubicBezTo>
                  <a:lnTo>
                    <a:pt x="331280" y="448397"/>
                  </a:lnTo>
                  <a:cubicBezTo>
                    <a:pt x="330803" y="448111"/>
                    <a:pt x="330137" y="448111"/>
                    <a:pt x="329660" y="448492"/>
                  </a:cubicBezTo>
                  <a:cubicBezTo>
                    <a:pt x="328136" y="449635"/>
                    <a:pt x="324803" y="452207"/>
                    <a:pt x="321088" y="455826"/>
                  </a:cubicBezTo>
                  <a:cubicBezTo>
                    <a:pt x="317183" y="459541"/>
                    <a:pt x="314516" y="462684"/>
                    <a:pt x="313373" y="464113"/>
                  </a:cubicBezTo>
                  <a:cubicBezTo>
                    <a:pt x="312992" y="464589"/>
                    <a:pt x="312992" y="465161"/>
                    <a:pt x="313277" y="465732"/>
                  </a:cubicBezTo>
                  <a:lnTo>
                    <a:pt x="321755" y="480020"/>
                  </a:lnTo>
                  <a:cubicBezTo>
                    <a:pt x="318897" y="484687"/>
                    <a:pt x="316706" y="489830"/>
                    <a:pt x="315182" y="495164"/>
                  </a:cubicBezTo>
                  <a:lnTo>
                    <a:pt x="298895" y="499165"/>
                  </a:lnTo>
                  <a:cubicBezTo>
                    <a:pt x="298323" y="499260"/>
                    <a:pt x="297847" y="499736"/>
                    <a:pt x="297847" y="500308"/>
                  </a:cubicBezTo>
                  <a:cubicBezTo>
                    <a:pt x="297561" y="502118"/>
                    <a:pt x="297085" y="506309"/>
                    <a:pt x="297085" y="511357"/>
                  </a:cubicBezTo>
                  <a:cubicBezTo>
                    <a:pt x="297085" y="516596"/>
                    <a:pt x="297466" y="520691"/>
                    <a:pt x="297656" y="522501"/>
                  </a:cubicBezTo>
                  <a:cubicBezTo>
                    <a:pt x="297752" y="523073"/>
                    <a:pt x="298133" y="523549"/>
                    <a:pt x="298704" y="523739"/>
                  </a:cubicBezTo>
                  <a:lnTo>
                    <a:pt x="315087" y="528026"/>
                  </a:lnTo>
                  <a:cubicBezTo>
                    <a:pt x="316516" y="533360"/>
                    <a:pt x="318707" y="538503"/>
                    <a:pt x="321469" y="543266"/>
                  </a:cubicBezTo>
                  <a:lnTo>
                    <a:pt x="312896" y="557267"/>
                  </a:lnTo>
                  <a:cubicBezTo>
                    <a:pt x="312611" y="557744"/>
                    <a:pt x="312611" y="558410"/>
                    <a:pt x="312992" y="558887"/>
                  </a:cubicBezTo>
                  <a:cubicBezTo>
                    <a:pt x="314135" y="560315"/>
                    <a:pt x="316897" y="563649"/>
                    <a:pt x="320516" y="567269"/>
                  </a:cubicBezTo>
                  <a:cubicBezTo>
                    <a:pt x="324326" y="571079"/>
                    <a:pt x="327565" y="573650"/>
                    <a:pt x="328994" y="574698"/>
                  </a:cubicBezTo>
                  <a:cubicBezTo>
                    <a:pt x="329470" y="575079"/>
                    <a:pt x="330137" y="575079"/>
                    <a:pt x="330613" y="574793"/>
                  </a:cubicBezTo>
                  <a:lnTo>
                    <a:pt x="345281" y="566602"/>
                  </a:lnTo>
                  <a:cubicBezTo>
                    <a:pt x="350139" y="569364"/>
                    <a:pt x="355378" y="571460"/>
                    <a:pt x="360902" y="572984"/>
                  </a:cubicBezTo>
                  <a:lnTo>
                    <a:pt x="364998" y="588795"/>
                  </a:lnTo>
                  <a:cubicBezTo>
                    <a:pt x="365188" y="589367"/>
                    <a:pt x="365665" y="589748"/>
                    <a:pt x="366236" y="589843"/>
                  </a:cubicBezTo>
                  <a:cubicBezTo>
                    <a:pt x="368141" y="590033"/>
                    <a:pt x="372428" y="590510"/>
                    <a:pt x="377666" y="590605"/>
                  </a:cubicBezTo>
                  <a:cubicBezTo>
                    <a:pt x="383096" y="590605"/>
                    <a:pt x="387286" y="590224"/>
                    <a:pt x="389096" y="590033"/>
                  </a:cubicBezTo>
                  <a:cubicBezTo>
                    <a:pt x="389668" y="589938"/>
                    <a:pt x="390144" y="589557"/>
                    <a:pt x="390334" y="588986"/>
                  </a:cubicBezTo>
                  <a:lnTo>
                    <a:pt x="394716" y="573079"/>
                  </a:lnTo>
                  <a:cubicBezTo>
                    <a:pt x="400241" y="571650"/>
                    <a:pt x="405479" y="569555"/>
                    <a:pt x="410337" y="566792"/>
                  </a:cubicBezTo>
                  <a:lnTo>
                    <a:pt x="424720" y="575174"/>
                  </a:lnTo>
                  <a:cubicBezTo>
                    <a:pt x="425196" y="575460"/>
                    <a:pt x="425863" y="575460"/>
                    <a:pt x="426339" y="575079"/>
                  </a:cubicBezTo>
                  <a:cubicBezTo>
                    <a:pt x="427863" y="573936"/>
                    <a:pt x="431197" y="571364"/>
                    <a:pt x="434911" y="567745"/>
                  </a:cubicBezTo>
                  <a:cubicBezTo>
                    <a:pt x="438817" y="564030"/>
                    <a:pt x="441484" y="560887"/>
                    <a:pt x="442627" y="559458"/>
                  </a:cubicBezTo>
                  <a:cubicBezTo>
                    <a:pt x="443008" y="558982"/>
                    <a:pt x="443008" y="558410"/>
                    <a:pt x="442722" y="557839"/>
                  </a:cubicBezTo>
                  <a:lnTo>
                    <a:pt x="434245" y="543551"/>
                  </a:lnTo>
                  <a:cubicBezTo>
                    <a:pt x="437102" y="538884"/>
                    <a:pt x="439293" y="533741"/>
                    <a:pt x="440817" y="528407"/>
                  </a:cubicBezTo>
                  <a:lnTo>
                    <a:pt x="457105" y="524406"/>
                  </a:lnTo>
                  <a:cubicBezTo>
                    <a:pt x="457676" y="524311"/>
                    <a:pt x="458153" y="523835"/>
                    <a:pt x="458153" y="523263"/>
                  </a:cubicBezTo>
                  <a:cubicBezTo>
                    <a:pt x="458343" y="521549"/>
                    <a:pt x="458819" y="517358"/>
                    <a:pt x="458915" y="512214"/>
                  </a:cubicBezTo>
                  <a:close/>
                  <a:moveTo>
                    <a:pt x="348806" y="374102"/>
                  </a:moveTo>
                  <a:lnTo>
                    <a:pt x="288608" y="374102"/>
                  </a:lnTo>
                  <a:cubicBezTo>
                    <a:pt x="262319" y="374102"/>
                    <a:pt x="240983" y="395438"/>
                    <a:pt x="240983" y="421727"/>
                  </a:cubicBezTo>
                  <a:lnTo>
                    <a:pt x="240983" y="575746"/>
                  </a:lnTo>
                  <a:lnTo>
                    <a:pt x="4477" y="575746"/>
                  </a:lnTo>
                  <a:cubicBezTo>
                    <a:pt x="3239" y="575746"/>
                    <a:pt x="2191" y="575174"/>
                    <a:pt x="1333" y="574317"/>
                  </a:cubicBezTo>
                  <a:cubicBezTo>
                    <a:pt x="571" y="573460"/>
                    <a:pt x="0" y="572222"/>
                    <a:pt x="0" y="570983"/>
                  </a:cubicBezTo>
                  <a:lnTo>
                    <a:pt x="0" y="378959"/>
                  </a:lnTo>
                  <a:cubicBezTo>
                    <a:pt x="0" y="376578"/>
                    <a:pt x="286" y="374197"/>
                    <a:pt x="762" y="371720"/>
                  </a:cubicBezTo>
                  <a:cubicBezTo>
                    <a:pt x="953" y="370958"/>
                    <a:pt x="1143" y="370196"/>
                    <a:pt x="1429" y="369434"/>
                  </a:cubicBezTo>
                  <a:cubicBezTo>
                    <a:pt x="7334" y="346955"/>
                    <a:pt x="30099" y="329429"/>
                    <a:pt x="49244" y="318380"/>
                  </a:cubicBezTo>
                  <a:cubicBezTo>
                    <a:pt x="61055" y="311618"/>
                    <a:pt x="74009" y="305998"/>
                    <a:pt x="87344" y="301902"/>
                  </a:cubicBezTo>
                  <a:cubicBezTo>
                    <a:pt x="88106" y="300188"/>
                    <a:pt x="88963" y="298378"/>
                    <a:pt x="89916" y="296378"/>
                  </a:cubicBezTo>
                  <a:cubicBezTo>
                    <a:pt x="94393" y="286662"/>
                    <a:pt x="99060" y="277042"/>
                    <a:pt x="104680" y="267898"/>
                  </a:cubicBezTo>
                  <a:cubicBezTo>
                    <a:pt x="104870" y="267612"/>
                    <a:pt x="104965" y="267422"/>
                    <a:pt x="105156" y="267136"/>
                  </a:cubicBezTo>
                  <a:cubicBezTo>
                    <a:pt x="105823" y="266088"/>
                    <a:pt x="106585" y="265231"/>
                    <a:pt x="107442" y="264374"/>
                  </a:cubicBezTo>
                  <a:cubicBezTo>
                    <a:pt x="110014" y="261992"/>
                    <a:pt x="113443" y="260564"/>
                    <a:pt x="117062" y="260564"/>
                  </a:cubicBezTo>
                  <a:cubicBezTo>
                    <a:pt x="117729" y="260564"/>
                    <a:pt x="118301" y="260754"/>
                    <a:pt x="118967" y="260849"/>
                  </a:cubicBezTo>
                  <a:cubicBezTo>
                    <a:pt x="111633" y="258849"/>
                    <a:pt x="96774" y="252277"/>
                    <a:pt x="82772" y="227131"/>
                  </a:cubicBezTo>
                  <a:cubicBezTo>
                    <a:pt x="70009" y="204176"/>
                    <a:pt x="70390" y="172648"/>
                    <a:pt x="70676" y="164361"/>
                  </a:cubicBezTo>
                  <a:cubicBezTo>
                    <a:pt x="69247" y="161885"/>
                    <a:pt x="68008" y="159122"/>
                    <a:pt x="67056" y="156074"/>
                  </a:cubicBezTo>
                  <a:cubicBezTo>
                    <a:pt x="64960" y="149121"/>
                    <a:pt x="64103" y="141596"/>
                    <a:pt x="65532" y="134453"/>
                  </a:cubicBezTo>
                  <a:cubicBezTo>
                    <a:pt x="66294" y="130357"/>
                    <a:pt x="67913" y="126356"/>
                    <a:pt x="70485" y="123023"/>
                  </a:cubicBezTo>
                  <a:cubicBezTo>
                    <a:pt x="70580" y="108640"/>
                    <a:pt x="71723" y="76731"/>
                    <a:pt x="80486" y="55681"/>
                  </a:cubicBezTo>
                  <a:cubicBezTo>
                    <a:pt x="97631" y="13961"/>
                    <a:pt x="127540" y="16247"/>
                    <a:pt x="127635" y="16247"/>
                  </a:cubicBezTo>
                  <a:cubicBezTo>
                    <a:pt x="132112" y="16628"/>
                    <a:pt x="141541" y="8627"/>
                    <a:pt x="148304" y="6437"/>
                  </a:cubicBezTo>
                  <a:cubicBezTo>
                    <a:pt x="165068" y="1007"/>
                    <a:pt x="182975" y="-1660"/>
                    <a:pt x="200406" y="1103"/>
                  </a:cubicBezTo>
                  <a:cubicBezTo>
                    <a:pt x="237649" y="6913"/>
                    <a:pt x="287084" y="47870"/>
                    <a:pt x="276130" y="120165"/>
                  </a:cubicBezTo>
                  <a:cubicBezTo>
                    <a:pt x="281845" y="125880"/>
                    <a:pt x="284321" y="133595"/>
                    <a:pt x="284321" y="141596"/>
                  </a:cubicBezTo>
                  <a:cubicBezTo>
                    <a:pt x="284321" y="148550"/>
                    <a:pt x="282893" y="156265"/>
                    <a:pt x="279654" y="162456"/>
                  </a:cubicBezTo>
                  <a:cubicBezTo>
                    <a:pt x="278892" y="163885"/>
                    <a:pt x="278035" y="165314"/>
                    <a:pt x="277082" y="166552"/>
                  </a:cubicBezTo>
                  <a:cubicBezTo>
                    <a:pt x="277273" y="177220"/>
                    <a:pt x="276701" y="205890"/>
                    <a:pt x="264890" y="227131"/>
                  </a:cubicBezTo>
                  <a:cubicBezTo>
                    <a:pt x="251841" y="250658"/>
                    <a:pt x="238030" y="257897"/>
                    <a:pt x="230219" y="260087"/>
                  </a:cubicBezTo>
                  <a:cubicBezTo>
                    <a:pt x="230219" y="260278"/>
                    <a:pt x="230219" y="260468"/>
                    <a:pt x="230219" y="260564"/>
                  </a:cubicBezTo>
                  <a:cubicBezTo>
                    <a:pt x="230219" y="260659"/>
                    <a:pt x="230219" y="260754"/>
                    <a:pt x="230219" y="260945"/>
                  </a:cubicBezTo>
                  <a:cubicBezTo>
                    <a:pt x="231077" y="260754"/>
                    <a:pt x="231838" y="260564"/>
                    <a:pt x="232696" y="260564"/>
                  </a:cubicBezTo>
                  <a:cubicBezTo>
                    <a:pt x="233934" y="260564"/>
                    <a:pt x="235077" y="260754"/>
                    <a:pt x="236220" y="261040"/>
                  </a:cubicBezTo>
                  <a:cubicBezTo>
                    <a:pt x="239649" y="261897"/>
                    <a:pt x="242602" y="264088"/>
                    <a:pt x="244602" y="267136"/>
                  </a:cubicBezTo>
                  <a:cubicBezTo>
                    <a:pt x="244888" y="267517"/>
                    <a:pt x="250888" y="277042"/>
                    <a:pt x="256413" y="289043"/>
                  </a:cubicBezTo>
                  <a:cubicBezTo>
                    <a:pt x="258413" y="293330"/>
                    <a:pt x="262414" y="302188"/>
                    <a:pt x="262414" y="302188"/>
                  </a:cubicBezTo>
                  <a:cubicBezTo>
                    <a:pt x="262414" y="302093"/>
                    <a:pt x="268129" y="304093"/>
                    <a:pt x="269081" y="304379"/>
                  </a:cubicBezTo>
                  <a:cubicBezTo>
                    <a:pt x="280130" y="308284"/>
                    <a:pt x="290798" y="313237"/>
                    <a:pt x="300895" y="319047"/>
                  </a:cubicBezTo>
                  <a:cubicBezTo>
                    <a:pt x="309658" y="324000"/>
                    <a:pt x="318040" y="329715"/>
                    <a:pt x="325565" y="336383"/>
                  </a:cubicBezTo>
                  <a:cubicBezTo>
                    <a:pt x="332899" y="342955"/>
                    <a:pt x="339566" y="350575"/>
                    <a:pt x="343948" y="359433"/>
                  </a:cubicBezTo>
                  <a:cubicBezTo>
                    <a:pt x="345948" y="363434"/>
                    <a:pt x="347377" y="367625"/>
                    <a:pt x="348234" y="372006"/>
                  </a:cubicBezTo>
                  <a:cubicBezTo>
                    <a:pt x="348615" y="372578"/>
                    <a:pt x="348710" y="373340"/>
                    <a:pt x="348806" y="374102"/>
                  </a:cubicBezTo>
                  <a:close/>
                  <a:moveTo>
                    <a:pt x="174688" y="264564"/>
                  </a:moveTo>
                  <a:cubicBezTo>
                    <a:pt x="204692" y="264564"/>
                    <a:pt x="246316" y="224464"/>
                    <a:pt x="257175" y="170743"/>
                  </a:cubicBezTo>
                  <a:lnTo>
                    <a:pt x="257747" y="167790"/>
                  </a:lnTo>
                  <a:lnTo>
                    <a:pt x="260604" y="167028"/>
                  </a:lnTo>
                  <a:cubicBezTo>
                    <a:pt x="270891" y="164361"/>
                    <a:pt x="273939" y="153693"/>
                    <a:pt x="274701" y="145121"/>
                  </a:cubicBezTo>
                  <a:cubicBezTo>
                    <a:pt x="276225" y="127880"/>
                    <a:pt x="267367" y="125213"/>
                    <a:pt x="264509" y="124356"/>
                  </a:cubicBezTo>
                  <a:cubicBezTo>
                    <a:pt x="263462" y="124070"/>
                    <a:pt x="262319" y="123689"/>
                    <a:pt x="261080" y="123404"/>
                  </a:cubicBezTo>
                  <a:cubicBezTo>
                    <a:pt x="258223" y="122642"/>
                    <a:pt x="255270" y="122261"/>
                    <a:pt x="252413" y="121499"/>
                  </a:cubicBezTo>
                  <a:cubicBezTo>
                    <a:pt x="248793" y="120546"/>
                    <a:pt x="245174" y="119403"/>
                    <a:pt x="241744" y="118070"/>
                  </a:cubicBezTo>
                  <a:cubicBezTo>
                    <a:pt x="238220" y="116641"/>
                    <a:pt x="234696" y="115022"/>
                    <a:pt x="231553" y="112926"/>
                  </a:cubicBezTo>
                  <a:cubicBezTo>
                    <a:pt x="216408" y="102925"/>
                    <a:pt x="205359" y="86732"/>
                    <a:pt x="191929" y="75017"/>
                  </a:cubicBezTo>
                  <a:cubicBezTo>
                    <a:pt x="163449" y="50252"/>
                    <a:pt x="141446" y="60539"/>
                    <a:pt x="141446" y="60539"/>
                  </a:cubicBezTo>
                  <a:cubicBezTo>
                    <a:pt x="141446" y="60539"/>
                    <a:pt x="122873" y="68063"/>
                    <a:pt x="108394" y="83113"/>
                  </a:cubicBezTo>
                  <a:cubicBezTo>
                    <a:pt x="95060" y="96924"/>
                    <a:pt x="90488" y="110069"/>
                    <a:pt x="88963" y="116355"/>
                  </a:cubicBezTo>
                  <a:cubicBezTo>
                    <a:pt x="88773" y="117689"/>
                    <a:pt x="88583" y="119022"/>
                    <a:pt x="88487" y="120356"/>
                  </a:cubicBezTo>
                  <a:lnTo>
                    <a:pt x="88202" y="123594"/>
                  </a:lnTo>
                  <a:lnTo>
                    <a:pt x="85058" y="124547"/>
                  </a:lnTo>
                  <a:cubicBezTo>
                    <a:pt x="82201" y="125404"/>
                    <a:pt x="73343" y="127976"/>
                    <a:pt x="74867" y="145311"/>
                  </a:cubicBezTo>
                  <a:cubicBezTo>
                    <a:pt x="75629" y="153884"/>
                    <a:pt x="78677" y="164552"/>
                    <a:pt x="88963" y="167219"/>
                  </a:cubicBezTo>
                  <a:lnTo>
                    <a:pt x="91821" y="167981"/>
                  </a:lnTo>
                  <a:lnTo>
                    <a:pt x="92392" y="170933"/>
                  </a:lnTo>
                  <a:cubicBezTo>
                    <a:pt x="103251" y="226083"/>
                    <a:pt x="144494" y="264564"/>
                    <a:pt x="174688" y="264564"/>
                  </a:cubicBezTo>
                  <a:close/>
                  <a:moveTo>
                    <a:pt x="109728" y="349146"/>
                  </a:moveTo>
                  <a:lnTo>
                    <a:pt x="149257" y="319809"/>
                  </a:lnTo>
                  <a:cubicBezTo>
                    <a:pt x="149257" y="319809"/>
                    <a:pt x="113062" y="272565"/>
                    <a:pt x="113062" y="272565"/>
                  </a:cubicBezTo>
                  <a:cubicBezTo>
                    <a:pt x="112871" y="272851"/>
                    <a:pt x="112681" y="273232"/>
                    <a:pt x="112205" y="273899"/>
                  </a:cubicBezTo>
                  <a:cubicBezTo>
                    <a:pt x="110300" y="277042"/>
                    <a:pt x="106013" y="284376"/>
                    <a:pt x="101917" y="293044"/>
                  </a:cubicBezTo>
                  <a:cubicBezTo>
                    <a:pt x="100965" y="295044"/>
                    <a:pt x="99346" y="298568"/>
                    <a:pt x="99346" y="298664"/>
                  </a:cubicBezTo>
                  <a:cubicBezTo>
                    <a:pt x="97250" y="303140"/>
                    <a:pt x="95631" y="306665"/>
                    <a:pt x="94679" y="308951"/>
                  </a:cubicBezTo>
                  <a:cubicBezTo>
                    <a:pt x="93821" y="310856"/>
                    <a:pt x="93345" y="311808"/>
                    <a:pt x="93345" y="311808"/>
                  </a:cubicBezTo>
                  <a:cubicBezTo>
                    <a:pt x="92392" y="313904"/>
                    <a:pt x="92297" y="316285"/>
                    <a:pt x="92678" y="318476"/>
                  </a:cubicBezTo>
                  <a:cubicBezTo>
                    <a:pt x="92774" y="319238"/>
                    <a:pt x="92964" y="319904"/>
                    <a:pt x="93250" y="320571"/>
                  </a:cubicBezTo>
                  <a:cubicBezTo>
                    <a:pt x="93250" y="320571"/>
                    <a:pt x="104108" y="347527"/>
                    <a:pt x="104108" y="347527"/>
                  </a:cubicBezTo>
                  <a:cubicBezTo>
                    <a:pt x="105061" y="349813"/>
                    <a:pt x="107823" y="350575"/>
                    <a:pt x="109728" y="349146"/>
                  </a:cubicBezTo>
                  <a:close/>
                  <a:moveTo>
                    <a:pt x="169545" y="357052"/>
                  </a:moveTo>
                  <a:cubicBezTo>
                    <a:pt x="169355" y="354194"/>
                    <a:pt x="168783" y="348670"/>
                    <a:pt x="167450" y="345050"/>
                  </a:cubicBezTo>
                  <a:cubicBezTo>
                    <a:pt x="166497" y="342479"/>
                    <a:pt x="163544" y="338288"/>
                    <a:pt x="160973" y="334859"/>
                  </a:cubicBezTo>
                  <a:lnTo>
                    <a:pt x="155162" y="327429"/>
                  </a:lnTo>
                  <a:lnTo>
                    <a:pt x="130969" y="345336"/>
                  </a:lnTo>
                  <a:lnTo>
                    <a:pt x="122873" y="351337"/>
                  </a:lnTo>
                  <a:lnTo>
                    <a:pt x="118491" y="354575"/>
                  </a:lnTo>
                  <a:lnTo>
                    <a:pt x="137255" y="421631"/>
                  </a:lnTo>
                  <a:cubicBezTo>
                    <a:pt x="138303" y="424584"/>
                    <a:pt x="138875" y="427632"/>
                    <a:pt x="138875" y="430680"/>
                  </a:cubicBezTo>
                  <a:lnTo>
                    <a:pt x="138875" y="566316"/>
                  </a:lnTo>
                  <a:lnTo>
                    <a:pt x="169545" y="566316"/>
                  </a:lnTo>
                  <a:lnTo>
                    <a:pt x="169545" y="357052"/>
                  </a:lnTo>
                  <a:close/>
                  <a:moveTo>
                    <a:pt x="177927" y="333525"/>
                  </a:moveTo>
                  <a:lnTo>
                    <a:pt x="221171" y="277328"/>
                  </a:lnTo>
                  <a:lnTo>
                    <a:pt x="221171" y="265707"/>
                  </a:lnTo>
                  <a:cubicBezTo>
                    <a:pt x="221171" y="265707"/>
                    <a:pt x="221171" y="253039"/>
                    <a:pt x="221171" y="252944"/>
                  </a:cubicBezTo>
                  <a:cubicBezTo>
                    <a:pt x="206597" y="265898"/>
                    <a:pt x="190119" y="274089"/>
                    <a:pt x="174593" y="274089"/>
                  </a:cubicBezTo>
                  <a:cubicBezTo>
                    <a:pt x="158972" y="274089"/>
                    <a:pt x="142685" y="266183"/>
                    <a:pt x="128302" y="253706"/>
                  </a:cubicBezTo>
                  <a:lnTo>
                    <a:pt x="128302" y="253706"/>
                  </a:lnTo>
                  <a:lnTo>
                    <a:pt x="128588" y="277328"/>
                  </a:lnTo>
                  <a:lnTo>
                    <a:pt x="128588" y="277613"/>
                  </a:lnTo>
                  <a:lnTo>
                    <a:pt x="171926" y="333620"/>
                  </a:lnTo>
                  <a:cubicBezTo>
                    <a:pt x="172688" y="334668"/>
                    <a:pt x="173831" y="335144"/>
                    <a:pt x="174879" y="335144"/>
                  </a:cubicBezTo>
                  <a:cubicBezTo>
                    <a:pt x="175927" y="335144"/>
                    <a:pt x="177070" y="334573"/>
                    <a:pt x="177927" y="333525"/>
                  </a:cubicBezTo>
                  <a:close/>
                  <a:moveTo>
                    <a:pt x="230981" y="354194"/>
                  </a:moveTo>
                  <a:lnTo>
                    <a:pt x="221266" y="347051"/>
                  </a:lnTo>
                  <a:lnTo>
                    <a:pt x="213074" y="340955"/>
                  </a:lnTo>
                  <a:lnTo>
                    <a:pt x="194786" y="327334"/>
                  </a:lnTo>
                  <a:lnTo>
                    <a:pt x="193358" y="329144"/>
                  </a:lnTo>
                  <a:lnTo>
                    <a:pt x="193358" y="329144"/>
                  </a:lnTo>
                  <a:cubicBezTo>
                    <a:pt x="193358" y="329144"/>
                    <a:pt x="184499" y="340193"/>
                    <a:pt x="181928" y="344860"/>
                  </a:cubicBezTo>
                  <a:cubicBezTo>
                    <a:pt x="179641" y="349146"/>
                    <a:pt x="179070" y="354099"/>
                    <a:pt x="178880" y="356766"/>
                  </a:cubicBezTo>
                  <a:lnTo>
                    <a:pt x="178880" y="566316"/>
                  </a:lnTo>
                  <a:lnTo>
                    <a:pt x="210312" y="566316"/>
                  </a:lnTo>
                  <a:lnTo>
                    <a:pt x="210312" y="430680"/>
                  </a:lnTo>
                  <a:cubicBezTo>
                    <a:pt x="210312" y="427537"/>
                    <a:pt x="210884" y="424489"/>
                    <a:pt x="211931" y="421631"/>
                  </a:cubicBezTo>
                  <a:lnTo>
                    <a:pt x="230981" y="354194"/>
                  </a:lnTo>
                  <a:close/>
                  <a:moveTo>
                    <a:pt x="257270" y="316285"/>
                  </a:moveTo>
                  <a:cubicBezTo>
                    <a:pt x="257270" y="314570"/>
                    <a:pt x="256985" y="312856"/>
                    <a:pt x="256223" y="311141"/>
                  </a:cubicBezTo>
                  <a:cubicBezTo>
                    <a:pt x="255937" y="310475"/>
                    <a:pt x="255556" y="309713"/>
                    <a:pt x="255175" y="309046"/>
                  </a:cubicBezTo>
                  <a:cubicBezTo>
                    <a:pt x="254508" y="307522"/>
                    <a:pt x="253460" y="305331"/>
                    <a:pt x="252317" y="302664"/>
                  </a:cubicBezTo>
                  <a:cubicBezTo>
                    <a:pt x="249364" y="296187"/>
                    <a:pt x="246316" y="289710"/>
                    <a:pt x="242983" y="283328"/>
                  </a:cubicBezTo>
                  <a:cubicBezTo>
                    <a:pt x="240697" y="279137"/>
                    <a:pt x="238792" y="275804"/>
                    <a:pt x="237649" y="273899"/>
                  </a:cubicBezTo>
                  <a:cubicBezTo>
                    <a:pt x="237173" y="273137"/>
                    <a:pt x="236982" y="272756"/>
                    <a:pt x="236791" y="272565"/>
                  </a:cubicBezTo>
                  <a:lnTo>
                    <a:pt x="200597" y="319809"/>
                  </a:lnTo>
                  <a:cubicBezTo>
                    <a:pt x="200597" y="319809"/>
                    <a:pt x="240030" y="349051"/>
                    <a:pt x="240125" y="349146"/>
                  </a:cubicBezTo>
                  <a:cubicBezTo>
                    <a:pt x="242030" y="350575"/>
                    <a:pt x="244792" y="349813"/>
                    <a:pt x="245745" y="347527"/>
                  </a:cubicBezTo>
                  <a:cubicBezTo>
                    <a:pt x="247745" y="342574"/>
                    <a:pt x="249746" y="337716"/>
                    <a:pt x="251746" y="332763"/>
                  </a:cubicBezTo>
                  <a:cubicBezTo>
                    <a:pt x="252984" y="329620"/>
                    <a:pt x="254222" y="326572"/>
                    <a:pt x="255556" y="323429"/>
                  </a:cubicBezTo>
                  <a:cubicBezTo>
                    <a:pt x="256508" y="321047"/>
                    <a:pt x="257270" y="318666"/>
                    <a:pt x="257270" y="316285"/>
                  </a:cubicBezTo>
                  <a:close/>
                  <a:moveTo>
                    <a:pt x="152972" y="173219"/>
                  </a:moveTo>
                  <a:lnTo>
                    <a:pt x="108204" y="173219"/>
                  </a:lnTo>
                  <a:cubicBezTo>
                    <a:pt x="100298" y="173219"/>
                    <a:pt x="93916" y="166838"/>
                    <a:pt x="93916" y="158932"/>
                  </a:cubicBezTo>
                  <a:lnTo>
                    <a:pt x="93916" y="132643"/>
                  </a:lnTo>
                  <a:cubicBezTo>
                    <a:pt x="93916" y="127404"/>
                    <a:pt x="98203" y="123118"/>
                    <a:pt x="103441" y="123118"/>
                  </a:cubicBezTo>
                  <a:lnTo>
                    <a:pt x="157734" y="123118"/>
                  </a:lnTo>
                  <a:cubicBezTo>
                    <a:pt x="162973" y="123118"/>
                    <a:pt x="167259" y="127404"/>
                    <a:pt x="167259" y="132643"/>
                  </a:cubicBezTo>
                  <a:lnTo>
                    <a:pt x="167259" y="135500"/>
                  </a:lnTo>
                  <a:lnTo>
                    <a:pt x="182023" y="135500"/>
                  </a:lnTo>
                  <a:lnTo>
                    <a:pt x="182023" y="132643"/>
                  </a:lnTo>
                  <a:cubicBezTo>
                    <a:pt x="182023" y="127404"/>
                    <a:pt x="186309" y="123118"/>
                    <a:pt x="191548" y="123118"/>
                  </a:cubicBezTo>
                  <a:lnTo>
                    <a:pt x="245840" y="123118"/>
                  </a:lnTo>
                  <a:cubicBezTo>
                    <a:pt x="251079" y="123118"/>
                    <a:pt x="255365" y="127404"/>
                    <a:pt x="255365" y="132643"/>
                  </a:cubicBezTo>
                  <a:lnTo>
                    <a:pt x="255365" y="158932"/>
                  </a:lnTo>
                  <a:cubicBezTo>
                    <a:pt x="255365" y="166838"/>
                    <a:pt x="248984" y="173219"/>
                    <a:pt x="241078" y="173219"/>
                  </a:cubicBezTo>
                  <a:lnTo>
                    <a:pt x="196310" y="173219"/>
                  </a:lnTo>
                  <a:cubicBezTo>
                    <a:pt x="188405" y="173219"/>
                    <a:pt x="182023" y="166838"/>
                    <a:pt x="182023" y="158932"/>
                  </a:cubicBezTo>
                  <a:lnTo>
                    <a:pt x="182023" y="145025"/>
                  </a:lnTo>
                  <a:lnTo>
                    <a:pt x="167259" y="145025"/>
                  </a:lnTo>
                  <a:lnTo>
                    <a:pt x="167259" y="158932"/>
                  </a:lnTo>
                  <a:cubicBezTo>
                    <a:pt x="167259" y="166838"/>
                    <a:pt x="160877" y="173219"/>
                    <a:pt x="152972" y="173219"/>
                  </a:cubicBezTo>
                  <a:close/>
                  <a:moveTo>
                    <a:pt x="191548" y="158932"/>
                  </a:moveTo>
                  <a:cubicBezTo>
                    <a:pt x="191548" y="161599"/>
                    <a:pt x="193643" y="163694"/>
                    <a:pt x="196310" y="163694"/>
                  </a:cubicBezTo>
                  <a:lnTo>
                    <a:pt x="241078" y="163694"/>
                  </a:lnTo>
                  <a:cubicBezTo>
                    <a:pt x="243745" y="163694"/>
                    <a:pt x="245840" y="161599"/>
                    <a:pt x="245840" y="158932"/>
                  </a:cubicBezTo>
                  <a:lnTo>
                    <a:pt x="245840" y="132643"/>
                  </a:lnTo>
                  <a:lnTo>
                    <a:pt x="191548" y="132643"/>
                  </a:lnTo>
                  <a:lnTo>
                    <a:pt x="191548" y="158932"/>
                  </a:lnTo>
                  <a:close/>
                  <a:moveTo>
                    <a:pt x="108204" y="163694"/>
                  </a:moveTo>
                  <a:lnTo>
                    <a:pt x="152972" y="163694"/>
                  </a:lnTo>
                  <a:cubicBezTo>
                    <a:pt x="155638" y="163694"/>
                    <a:pt x="157734" y="161599"/>
                    <a:pt x="157734" y="158932"/>
                  </a:cubicBezTo>
                  <a:lnTo>
                    <a:pt x="157734" y="132643"/>
                  </a:lnTo>
                  <a:lnTo>
                    <a:pt x="103441" y="132643"/>
                  </a:lnTo>
                  <a:lnTo>
                    <a:pt x="103441" y="158932"/>
                  </a:lnTo>
                  <a:cubicBezTo>
                    <a:pt x="103441" y="161599"/>
                    <a:pt x="105632" y="163694"/>
                    <a:pt x="108204" y="163694"/>
                  </a:cubicBezTo>
                  <a:close/>
                </a:path>
              </a:pathLst>
            </a:custGeom>
            <a:solidFill>
              <a:srgbClr val="90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</p:grpSp>
      <p:cxnSp>
        <p:nvCxnSpPr>
          <p:cNvPr id="25" name="Gerade Verbindung mit Pfeil 24" descr="Test&#10;">
            <a:extLst>
              <a:ext uri="{FF2B5EF4-FFF2-40B4-BE49-F238E27FC236}">
                <a16:creationId xmlns:a16="http://schemas.microsoft.com/office/drawing/2014/main" id="{B2C9F0BB-6E72-6E58-3194-C45CF5D17E69}"/>
              </a:ext>
            </a:extLst>
          </p:cNvPr>
          <p:cNvCxnSpPr/>
          <p:nvPr/>
        </p:nvCxnSpPr>
        <p:spPr bwMode="gray">
          <a:xfrm>
            <a:off x="1655160" y="2019067"/>
            <a:ext cx="4924628" cy="0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6666CD89-255F-1045-49B6-255E93A03CC4}"/>
              </a:ext>
            </a:extLst>
          </p:cNvPr>
          <p:cNvSpPr txBox="1"/>
          <p:nvPr/>
        </p:nvSpPr>
        <p:spPr bwMode="gray">
          <a:xfrm>
            <a:off x="1963244" y="1610047"/>
            <a:ext cx="4452872" cy="66555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 dirty="0"/>
              <a:t>Informiert Mandanten über Erfassungsmöglichkeit</a:t>
            </a:r>
            <a:endParaRPr lang="de-DE" sz="1500" dirty="0">
              <a:cs typeface="Segoe UI"/>
            </a:endParaRPr>
          </a:p>
        </p:txBody>
      </p:sp>
      <p:pic>
        <p:nvPicPr>
          <p:cNvPr id="41" name="Grafik 40" descr="Marke 1 mit einfarbiger Füllung">
            <a:extLst>
              <a:ext uri="{FF2B5EF4-FFF2-40B4-BE49-F238E27FC236}">
                <a16:creationId xmlns:a16="http://schemas.microsoft.com/office/drawing/2014/main" id="{E32DD096-F580-4EEE-41AE-89BDFBA79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3987" y="1605523"/>
            <a:ext cx="327600" cy="327600"/>
          </a:xfrm>
          <a:prstGeom prst="rect">
            <a:avLst/>
          </a:prstGeom>
        </p:spPr>
      </p:pic>
      <p:pic>
        <p:nvPicPr>
          <p:cNvPr id="45" name="Grafik 44" descr="Marke 3 mit einfarbiger Füllung">
            <a:extLst>
              <a:ext uri="{FF2B5EF4-FFF2-40B4-BE49-F238E27FC236}">
                <a16:creationId xmlns:a16="http://schemas.microsoft.com/office/drawing/2014/main" id="{0A79BBF1-3D43-DE3F-7607-0BCA9B029C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0023" y="2503582"/>
            <a:ext cx="327600" cy="327600"/>
          </a:xfrm>
          <a:prstGeom prst="rect">
            <a:avLst/>
          </a:prstGeom>
        </p:spPr>
      </p:pic>
      <p:pic>
        <p:nvPicPr>
          <p:cNvPr id="51" name="Grafik 50" descr="Abzeichen mit einfarbiger Füllung">
            <a:extLst>
              <a:ext uri="{FF2B5EF4-FFF2-40B4-BE49-F238E27FC236}">
                <a16:creationId xmlns:a16="http://schemas.microsoft.com/office/drawing/2014/main" id="{63947DF9-3C43-B474-2E97-CB8DFEF774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0455" y="2751221"/>
            <a:ext cx="327600" cy="327600"/>
          </a:xfrm>
          <a:prstGeom prst="rect">
            <a:avLst/>
          </a:prstGeom>
        </p:spPr>
      </p:pic>
      <p:cxnSp>
        <p:nvCxnSpPr>
          <p:cNvPr id="67" name="Gerade Verbindung mit Pfeil 66" descr="Test&#10;">
            <a:extLst>
              <a:ext uri="{FF2B5EF4-FFF2-40B4-BE49-F238E27FC236}">
                <a16:creationId xmlns:a16="http://schemas.microsoft.com/office/drawing/2014/main" id="{9E98556B-2E07-1D35-3C55-7456A60A033F}"/>
              </a:ext>
            </a:extLst>
          </p:cNvPr>
          <p:cNvCxnSpPr>
            <a:cxnSpLocks/>
          </p:cNvCxnSpPr>
          <p:nvPr/>
        </p:nvCxnSpPr>
        <p:spPr bwMode="gray">
          <a:xfrm flipH="1">
            <a:off x="1655160" y="2275602"/>
            <a:ext cx="4878127" cy="0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>
            <a:extLst>
              <a:ext uri="{FF2B5EF4-FFF2-40B4-BE49-F238E27FC236}">
                <a16:creationId xmlns:a16="http://schemas.microsoft.com/office/drawing/2014/main" id="{672AADD1-C8C0-99EB-FF2B-D04EF2A2887E}"/>
              </a:ext>
            </a:extLst>
          </p:cNvPr>
          <p:cNvSpPr txBox="1"/>
          <p:nvPr/>
        </p:nvSpPr>
        <p:spPr bwMode="gray">
          <a:xfrm>
            <a:off x="1867787" y="2436779"/>
            <a:ext cx="4452872" cy="6655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 dirty="0"/>
              <a:t>Arbeitgeber übergibt Kinderdaten </a:t>
            </a:r>
          </a:p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 dirty="0"/>
              <a:t>Stammdatenschnittstelle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5458A5C-A4E1-024B-0F63-FE13DB174731}"/>
              </a:ext>
            </a:extLst>
          </p:cNvPr>
          <p:cNvSpPr txBox="1"/>
          <p:nvPr/>
        </p:nvSpPr>
        <p:spPr bwMode="gray">
          <a:xfrm>
            <a:off x="7680402" y="2706053"/>
            <a:ext cx="2813513" cy="11223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 dirty="0"/>
              <a:t>Datenerhebung</a:t>
            </a:r>
          </a:p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 dirty="0"/>
              <a:t> per </a:t>
            </a:r>
            <a:endParaRPr lang="de-DE" sz="1500" dirty="0">
              <a:cs typeface="Segoe UI"/>
            </a:endParaRPr>
          </a:p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r>
              <a:rPr lang="de-DE" sz="1500" dirty="0">
                <a:hlinkClick r:id="rId8"/>
              </a:rPr>
              <a:t>Arbeitnehmer-Anschreiben</a:t>
            </a:r>
            <a:r>
              <a:rPr lang="de-DE" sz="1500" dirty="0"/>
              <a:t> </a:t>
            </a:r>
            <a:endParaRPr lang="de-DE" sz="1500" dirty="0">
              <a:cs typeface="Segoe UI"/>
            </a:endParaRPr>
          </a:p>
          <a:p>
            <a:pPr algn="ctr">
              <a:spcBef>
                <a:spcPts val="469"/>
              </a:spcBef>
              <a:spcAft>
                <a:spcPts val="469"/>
              </a:spcAft>
              <a:buClr>
                <a:schemeClr val="bg2"/>
              </a:buClr>
            </a:pPr>
            <a:endParaRPr lang="de-DE" sz="1500" dirty="0">
              <a:cs typeface="Segoe UI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70E0D84-3B7D-39E0-3994-A05F9F4B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47959" y="4362210"/>
            <a:ext cx="773981" cy="938348"/>
            <a:chOff x="6234071" y="1999570"/>
            <a:chExt cx="541694" cy="656731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5753848-4E27-550D-43EA-1CE3F6CA1306}"/>
                </a:ext>
              </a:extLst>
            </p:cNvPr>
            <p:cNvSpPr/>
            <p:nvPr/>
          </p:nvSpPr>
          <p:spPr bwMode="gray">
            <a:xfrm>
              <a:off x="6234071" y="1999570"/>
              <a:ext cx="541694" cy="656731"/>
            </a:xfrm>
            <a:custGeom>
              <a:avLst/>
              <a:gdLst>
                <a:gd name="connsiteX0" fmla="*/ 505397 w 553021"/>
                <a:gd name="connsiteY0" fmla="*/ 394811 h 670464"/>
                <a:gd name="connsiteX1" fmla="*/ 425386 w 553021"/>
                <a:gd name="connsiteY1" fmla="*/ 394811 h 670464"/>
                <a:gd name="connsiteX2" fmla="*/ 333566 w 553021"/>
                <a:gd name="connsiteY2" fmla="*/ 310420 h 670464"/>
                <a:gd name="connsiteX3" fmla="*/ 331375 w 553021"/>
                <a:gd name="connsiteY3" fmla="*/ 297752 h 670464"/>
                <a:gd name="connsiteX4" fmla="*/ 319754 w 553021"/>
                <a:gd name="connsiteY4" fmla="*/ 271558 h 670464"/>
                <a:gd name="connsiteX5" fmla="*/ 309658 w 553021"/>
                <a:gd name="connsiteY5" fmla="*/ 254222 h 670464"/>
                <a:gd name="connsiteX6" fmla="*/ 325279 w 553021"/>
                <a:gd name="connsiteY6" fmla="*/ 209836 h 670464"/>
                <a:gd name="connsiteX7" fmla="*/ 346520 w 553021"/>
                <a:gd name="connsiteY7" fmla="*/ 169069 h 670464"/>
                <a:gd name="connsiteX8" fmla="*/ 334232 w 553021"/>
                <a:gd name="connsiteY8" fmla="*/ 129350 h 670464"/>
                <a:gd name="connsiteX9" fmla="*/ 308801 w 553021"/>
                <a:gd name="connsiteY9" fmla="*/ 42005 h 670464"/>
                <a:gd name="connsiteX10" fmla="*/ 268224 w 553021"/>
                <a:gd name="connsiteY10" fmla="*/ 17621 h 670464"/>
                <a:gd name="connsiteX11" fmla="*/ 243650 w 553021"/>
                <a:gd name="connsiteY11" fmla="*/ 5048 h 670464"/>
                <a:gd name="connsiteX12" fmla="*/ 211074 w 553021"/>
                <a:gd name="connsiteY12" fmla="*/ 0 h 670464"/>
                <a:gd name="connsiteX13" fmla="*/ 140399 w 553021"/>
                <a:gd name="connsiteY13" fmla="*/ 19812 h 670464"/>
                <a:gd name="connsiteX14" fmla="*/ 91916 w 553021"/>
                <a:gd name="connsiteY14" fmla="*/ 128302 h 670464"/>
                <a:gd name="connsiteX15" fmla="*/ 79248 w 553021"/>
                <a:gd name="connsiteY15" fmla="*/ 168402 h 670464"/>
                <a:gd name="connsiteX16" fmla="*/ 100298 w 553021"/>
                <a:gd name="connsiteY16" fmla="*/ 209074 h 670464"/>
                <a:gd name="connsiteX17" fmla="*/ 116110 w 553021"/>
                <a:gd name="connsiteY17" fmla="*/ 254318 h 670464"/>
                <a:gd name="connsiteX18" fmla="*/ 106013 w 553021"/>
                <a:gd name="connsiteY18" fmla="*/ 271653 h 670464"/>
                <a:gd name="connsiteX19" fmla="*/ 94393 w 553021"/>
                <a:gd name="connsiteY19" fmla="*/ 297847 h 670464"/>
                <a:gd name="connsiteX20" fmla="*/ 92202 w 553021"/>
                <a:gd name="connsiteY20" fmla="*/ 310706 h 670464"/>
                <a:gd name="connsiteX21" fmla="*/ 0 w 553021"/>
                <a:gd name="connsiteY21" fmla="*/ 400241 h 670464"/>
                <a:gd name="connsiteX22" fmla="*/ 0 w 553021"/>
                <a:gd name="connsiteY22" fmla="*/ 592169 h 670464"/>
                <a:gd name="connsiteX23" fmla="*/ 24003 w 553021"/>
                <a:gd name="connsiteY23" fmla="*/ 615982 h 670464"/>
                <a:gd name="connsiteX24" fmla="*/ 279273 w 553021"/>
                <a:gd name="connsiteY24" fmla="*/ 615982 h 670464"/>
                <a:gd name="connsiteX25" fmla="*/ 279273 w 553021"/>
                <a:gd name="connsiteY25" fmla="*/ 622840 h 670464"/>
                <a:gd name="connsiteX26" fmla="*/ 326898 w 553021"/>
                <a:gd name="connsiteY26" fmla="*/ 670465 h 670464"/>
                <a:gd name="connsiteX27" fmla="*/ 505397 w 553021"/>
                <a:gd name="connsiteY27" fmla="*/ 670465 h 670464"/>
                <a:gd name="connsiteX28" fmla="*/ 553022 w 553021"/>
                <a:gd name="connsiteY28" fmla="*/ 622840 h 670464"/>
                <a:gd name="connsiteX29" fmla="*/ 553022 w 553021"/>
                <a:gd name="connsiteY29" fmla="*/ 442436 h 670464"/>
                <a:gd name="connsiteX30" fmla="*/ 505397 w 553021"/>
                <a:gd name="connsiteY30" fmla="*/ 394811 h 67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3021" h="670464">
                  <a:moveTo>
                    <a:pt x="505397" y="394811"/>
                  </a:moveTo>
                  <a:lnTo>
                    <a:pt x="425386" y="394811"/>
                  </a:lnTo>
                  <a:cubicBezTo>
                    <a:pt x="421576" y="357664"/>
                    <a:pt x="378714" y="326898"/>
                    <a:pt x="333566" y="310420"/>
                  </a:cubicBezTo>
                  <a:cubicBezTo>
                    <a:pt x="333566" y="306038"/>
                    <a:pt x="332804" y="301752"/>
                    <a:pt x="331375" y="297752"/>
                  </a:cubicBezTo>
                  <a:cubicBezTo>
                    <a:pt x="331375" y="297752"/>
                    <a:pt x="326708" y="284988"/>
                    <a:pt x="319754" y="271558"/>
                  </a:cubicBezTo>
                  <a:cubicBezTo>
                    <a:pt x="316135" y="264700"/>
                    <a:pt x="312420" y="258604"/>
                    <a:pt x="309658" y="254222"/>
                  </a:cubicBezTo>
                  <a:cubicBezTo>
                    <a:pt x="316325" y="241364"/>
                    <a:pt x="321564" y="226504"/>
                    <a:pt x="325279" y="209836"/>
                  </a:cubicBezTo>
                  <a:cubicBezTo>
                    <a:pt x="337376" y="201549"/>
                    <a:pt x="344900" y="187166"/>
                    <a:pt x="346520" y="169069"/>
                  </a:cubicBezTo>
                  <a:cubicBezTo>
                    <a:pt x="348234" y="149162"/>
                    <a:pt x="341662" y="136779"/>
                    <a:pt x="334232" y="129350"/>
                  </a:cubicBezTo>
                  <a:cubicBezTo>
                    <a:pt x="336233" y="110395"/>
                    <a:pt x="335280" y="74867"/>
                    <a:pt x="308801" y="42005"/>
                  </a:cubicBezTo>
                  <a:cubicBezTo>
                    <a:pt x="295847" y="26003"/>
                    <a:pt x="277654" y="19812"/>
                    <a:pt x="268224" y="17621"/>
                  </a:cubicBezTo>
                  <a:cubicBezTo>
                    <a:pt x="263462" y="14097"/>
                    <a:pt x="255556" y="9239"/>
                    <a:pt x="243650" y="5048"/>
                  </a:cubicBezTo>
                  <a:cubicBezTo>
                    <a:pt x="234506" y="1810"/>
                    <a:pt x="222980" y="0"/>
                    <a:pt x="211074" y="0"/>
                  </a:cubicBezTo>
                  <a:cubicBezTo>
                    <a:pt x="194310" y="0"/>
                    <a:pt x="168402" y="3429"/>
                    <a:pt x="140399" y="19812"/>
                  </a:cubicBezTo>
                  <a:cubicBezTo>
                    <a:pt x="91535" y="48482"/>
                    <a:pt x="89916" y="103442"/>
                    <a:pt x="91916" y="128302"/>
                  </a:cubicBezTo>
                  <a:cubicBezTo>
                    <a:pt x="84392" y="135731"/>
                    <a:pt x="77533" y="148114"/>
                    <a:pt x="79248" y="168402"/>
                  </a:cubicBezTo>
                  <a:cubicBezTo>
                    <a:pt x="80772" y="186404"/>
                    <a:pt x="88297" y="200692"/>
                    <a:pt x="100298" y="209074"/>
                  </a:cubicBezTo>
                  <a:cubicBezTo>
                    <a:pt x="104013" y="226028"/>
                    <a:pt x="109347" y="241173"/>
                    <a:pt x="116110" y="254318"/>
                  </a:cubicBezTo>
                  <a:cubicBezTo>
                    <a:pt x="113252" y="258699"/>
                    <a:pt x="109538" y="264795"/>
                    <a:pt x="106013" y="271653"/>
                  </a:cubicBezTo>
                  <a:cubicBezTo>
                    <a:pt x="99346" y="284512"/>
                    <a:pt x="94869" y="296513"/>
                    <a:pt x="94393" y="297847"/>
                  </a:cubicBezTo>
                  <a:cubicBezTo>
                    <a:pt x="92869" y="301943"/>
                    <a:pt x="92202" y="306324"/>
                    <a:pt x="92202" y="310706"/>
                  </a:cubicBezTo>
                  <a:cubicBezTo>
                    <a:pt x="44958" y="328041"/>
                    <a:pt x="0" y="360998"/>
                    <a:pt x="0" y="400241"/>
                  </a:cubicBezTo>
                  <a:lnTo>
                    <a:pt x="0" y="592169"/>
                  </a:lnTo>
                  <a:cubicBezTo>
                    <a:pt x="0" y="605314"/>
                    <a:pt x="10763" y="615982"/>
                    <a:pt x="24003" y="615982"/>
                  </a:cubicBezTo>
                  <a:lnTo>
                    <a:pt x="279273" y="615982"/>
                  </a:lnTo>
                  <a:lnTo>
                    <a:pt x="279273" y="622840"/>
                  </a:lnTo>
                  <a:cubicBezTo>
                    <a:pt x="279273" y="649129"/>
                    <a:pt x="300609" y="670465"/>
                    <a:pt x="326898" y="670465"/>
                  </a:cubicBezTo>
                  <a:lnTo>
                    <a:pt x="505397" y="670465"/>
                  </a:lnTo>
                  <a:cubicBezTo>
                    <a:pt x="531686" y="670465"/>
                    <a:pt x="553022" y="649129"/>
                    <a:pt x="553022" y="622840"/>
                  </a:cubicBezTo>
                  <a:lnTo>
                    <a:pt x="553022" y="442436"/>
                  </a:lnTo>
                  <a:cubicBezTo>
                    <a:pt x="553022" y="416243"/>
                    <a:pt x="531590" y="394811"/>
                    <a:pt x="505397" y="39481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0A92E1FD-4049-8D38-9B72-E0505BF52CD2}"/>
                </a:ext>
              </a:extLst>
            </p:cNvPr>
            <p:cNvSpPr/>
            <p:nvPr/>
          </p:nvSpPr>
          <p:spPr bwMode="gray">
            <a:xfrm>
              <a:off x="6252638" y="2018211"/>
              <a:ext cx="504467" cy="619430"/>
            </a:xfrm>
            <a:custGeom>
              <a:avLst/>
              <a:gdLst>
                <a:gd name="connsiteX0" fmla="*/ 291465 w 515016"/>
                <a:gd name="connsiteY0" fmla="*/ 303962 h 632383"/>
                <a:gd name="connsiteX1" fmla="*/ 292608 w 515016"/>
                <a:gd name="connsiteY1" fmla="*/ 302247 h 632383"/>
                <a:gd name="connsiteX2" fmla="*/ 294513 w 515016"/>
                <a:gd name="connsiteY2" fmla="*/ 285293 h 632383"/>
                <a:gd name="connsiteX3" fmla="*/ 283845 w 515016"/>
                <a:gd name="connsiteY3" fmla="*/ 261385 h 632383"/>
                <a:gd name="connsiteX4" fmla="*/ 270510 w 515016"/>
                <a:gd name="connsiteY4" fmla="*/ 239382 h 632383"/>
                <a:gd name="connsiteX5" fmla="*/ 267843 w 515016"/>
                <a:gd name="connsiteY5" fmla="*/ 236620 h 632383"/>
                <a:gd name="connsiteX6" fmla="*/ 289370 w 515016"/>
                <a:gd name="connsiteY6" fmla="*/ 178232 h 632383"/>
                <a:gd name="connsiteX7" fmla="*/ 308515 w 515016"/>
                <a:gd name="connsiteY7" fmla="*/ 148418 h 632383"/>
                <a:gd name="connsiteX8" fmla="*/ 294513 w 515016"/>
                <a:gd name="connsiteY8" fmla="*/ 118796 h 632383"/>
                <a:gd name="connsiteX9" fmla="*/ 294513 w 515016"/>
                <a:gd name="connsiteY9" fmla="*/ 118796 h 632383"/>
                <a:gd name="connsiteX10" fmla="*/ 274987 w 515016"/>
                <a:gd name="connsiteY10" fmla="*/ 34880 h 632383"/>
                <a:gd name="connsiteX11" fmla="*/ 240887 w 515016"/>
                <a:gd name="connsiteY11" fmla="*/ 16307 h 632383"/>
                <a:gd name="connsiteX12" fmla="*/ 218218 w 515016"/>
                <a:gd name="connsiteY12" fmla="*/ 3924 h 632383"/>
                <a:gd name="connsiteX13" fmla="*/ 130969 w 515016"/>
                <a:gd name="connsiteY13" fmla="*/ 17259 h 632383"/>
                <a:gd name="connsiteX14" fmla="*/ 93154 w 515016"/>
                <a:gd name="connsiteY14" fmla="*/ 118129 h 632383"/>
                <a:gd name="connsiteX15" fmla="*/ 93250 w 515016"/>
                <a:gd name="connsiteY15" fmla="*/ 118034 h 632383"/>
                <a:gd name="connsiteX16" fmla="*/ 93250 w 515016"/>
                <a:gd name="connsiteY16" fmla="*/ 118129 h 632383"/>
                <a:gd name="connsiteX17" fmla="*/ 79248 w 515016"/>
                <a:gd name="connsiteY17" fmla="*/ 147752 h 632383"/>
                <a:gd name="connsiteX18" fmla="*/ 98203 w 515016"/>
                <a:gd name="connsiteY18" fmla="*/ 177470 h 632383"/>
                <a:gd name="connsiteX19" fmla="*/ 119825 w 515016"/>
                <a:gd name="connsiteY19" fmla="*/ 236620 h 632383"/>
                <a:gd name="connsiteX20" fmla="*/ 117157 w 515016"/>
                <a:gd name="connsiteY20" fmla="*/ 239382 h 632383"/>
                <a:gd name="connsiteX21" fmla="*/ 103823 w 515016"/>
                <a:gd name="connsiteY21" fmla="*/ 261385 h 632383"/>
                <a:gd name="connsiteX22" fmla="*/ 93154 w 515016"/>
                <a:gd name="connsiteY22" fmla="*/ 285293 h 632383"/>
                <a:gd name="connsiteX23" fmla="*/ 95059 w 515016"/>
                <a:gd name="connsiteY23" fmla="*/ 302247 h 632383"/>
                <a:gd name="connsiteX24" fmla="*/ 96298 w 515016"/>
                <a:gd name="connsiteY24" fmla="*/ 304057 h 632383"/>
                <a:gd name="connsiteX25" fmla="*/ 0 w 515016"/>
                <a:gd name="connsiteY25" fmla="*/ 381114 h 632383"/>
                <a:gd name="connsiteX26" fmla="*/ 0 w 515016"/>
                <a:gd name="connsiteY26" fmla="*/ 573138 h 632383"/>
                <a:gd name="connsiteX27" fmla="*/ 4953 w 515016"/>
                <a:gd name="connsiteY27" fmla="*/ 577901 h 632383"/>
                <a:gd name="connsiteX28" fmla="*/ 260318 w 515016"/>
                <a:gd name="connsiteY28" fmla="*/ 577901 h 632383"/>
                <a:gd name="connsiteX29" fmla="*/ 260318 w 515016"/>
                <a:gd name="connsiteY29" fmla="*/ 423405 h 632383"/>
                <a:gd name="connsiteX30" fmla="*/ 307943 w 515016"/>
                <a:gd name="connsiteY30" fmla="*/ 375780 h 632383"/>
                <a:gd name="connsiteX31" fmla="*/ 387096 w 515016"/>
                <a:gd name="connsiteY31" fmla="*/ 375780 h 632383"/>
                <a:gd name="connsiteX32" fmla="*/ 291465 w 515016"/>
                <a:gd name="connsiteY32" fmla="*/ 303962 h 632383"/>
                <a:gd name="connsiteX33" fmla="*/ 275368 w 515016"/>
                <a:gd name="connsiteY33" fmla="*/ 265766 h 632383"/>
                <a:gd name="connsiteX34" fmla="*/ 285560 w 515016"/>
                <a:gd name="connsiteY34" fmla="*/ 288531 h 632383"/>
                <a:gd name="connsiteX35" fmla="*/ 284607 w 515016"/>
                <a:gd name="connsiteY35" fmla="*/ 297008 h 632383"/>
                <a:gd name="connsiteX36" fmla="*/ 262985 w 515016"/>
                <a:gd name="connsiteY36" fmla="*/ 330155 h 632383"/>
                <a:gd name="connsiteX37" fmla="*/ 259652 w 515016"/>
                <a:gd name="connsiteY37" fmla="*/ 332060 h 632383"/>
                <a:gd name="connsiteX38" fmla="*/ 256889 w 515016"/>
                <a:gd name="connsiteY38" fmla="*/ 330917 h 632383"/>
                <a:gd name="connsiteX39" fmla="*/ 218694 w 515016"/>
                <a:gd name="connsiteY39" fmla="*/ 296532 h 632383"/>
                <a:gd name="connsiteX40" fmla="*/ 262890 w 515016"/>
                <a:gd name="connsiteY40" fmla="*/ 244907 h 632383"/>
                <a:gd name="connsiteX41" fmla="*/ 275368 w 515016"/>
                <a:gd name="connsiteY41" fmla="*/ 265766 h 632383"/>
                <a:gd name="connsiteX42" fmla="*/ 158401 w 515016"/>
                <a:gd name="connsiteY42" fmla="*/ 269576 h 632383"/>
                <a:gd name="connsiteX43" fmla="*/ 193834 w 515016"/>
                <a:gd name="connsiteY43" fmla="*/ 276149 h 632383"/>
                <a:gd name="connsiteX44" fmla="*/ 229267 w 515016"/>
                <a:gd name="connsiteY44" fmla="*/ 269481 h 632383"/>
                <a:gd name="connsiteX45" fmla="*/ 193834 w 515016"/>
                <a:gd name="connsiteY45" fmla="*/ 310915 h 632383"/>
                <a:gd name="connsiteX46" fmla="*/ 158401 w 515016"/>
                <a:gd name="connsiteY46" fmla="*/ 269576 h 632383"/>
                <a:gd name="connsiteX47" fmla="*/ 106966 w 515016"/>
                <a:gd name="connsiteY47" fmla="*/ 172802 h 632383"/>
                <a:gd name="connsiteX48" fmla="*/ 106394 w 515016"/>
                <a:gd name="connsiteY48" fmla="*/ 169659 h 632383"/>
                <a:gd name="connsiteX49" fmla="*/ 103251 w 515016"/>
                <a:gd name="connsiteY49" fmla="*/ 168992 h 632383"/>
                <a:gd name="connsiteX50" fmla="*/ 88583 w 515016"/>
                <a:gd name="connsiteY50" fmla="*/ 146894 h 632383"/>
                <a:gd name="connsiteX51" fmla="*/ 98965 w 515016"/>
                <a:gd name="connsiteY51" fmla="*/ 126130 h 632383"/>
                <a:gd name="connsiteX52" fmla="*/ 102299 w 515016"/>
                <a:gd name="connsiteY52" fmla="*/ 125177 h 632383"/>
                <a:gd name="connsiteX53" fmla="*/ 102489 w 515016"/>
                <a:gd name="connsiteY53" fmla="*/ 121748 h 632383"/>
                <a:gd name="connsiteX54" fmla="*/ 104489 w 515016"/>
                <a:gd name="connsiteY54" fmla="*/ 105461 h 632383"/>
                <a:gd name="connsiteX55" fmla="*/ 140970 w 515016"/>
                <a:gd name="connsiteY55" fmla="*/ 85363 h 632383"/>
                <a:gd name="connsiteX56" fmla="*/ 127540 w 515016"/>
                <a:gd name="connsiteY56" fmla="*/ 109842 h 632383"/>
                <a:gd name="connsiteX57" fmla="*/ 130016 w 515016"/>
                <a:gd name="connsiteY57" fmla="*/ 114033 h 632383"/>
                <a:gd name="connsiteX58" fmla="*/ 172022 w 515016"/>
                <a:gd name="connsiteY58" fmla="*/ 109080 h 632383"/>
                <a:gd name="connsiteX59" fmla="*/ 243935 w 515016"/>
                <a:gd name="connsiteY59" fmla="*/ 70218 h 632383"/>
                <a:gd name="connsiteX60" fmla="*/ 268224 w 515016"/>
                <a:gd name="connsiteY60" fmla="*/ 85363 h 632383"/>
                <a:gd name="connsiteX61" fmla="*/ 282988 w 515016"/>
                <a:gd name="connsiteY61" fmla="*/ 105556 h 632383"/>
                <a:gd name="connsiteX62" fmla="*/ 284988 w 515016"/>
                <a:gd name="connsiteY62" fmla="*/ 122320 h 632383"/>
                <a:gd name="connsiteX63" fmla="*/ 285083 w 515016"/>
                <a:gd name="connsiteY63" fmla="*/ 125749 h 632383"/>
                <a:gd name="connsiteX64" fmla="*/ 288417 w 515016"/>
                <a:gd name="connsiteY64" fmla="*/ 126701 h 632383"/>
                <a:gd name="connsiteX65" fmla="*/ 298799 w 515016"/>
                <a:gd name="connsiteY65" fmla="*/ 147466 h 632383"/>
                <a:gd name="connsiteX66" fmla="*/ 284036 w 515016"/>
                <a:gd name="connsiteY66" fmla="*/ 169659 h 632383"/>
                <a:gd name="connsiteX67" fmla="*/ 280892 w 515016"/>
                <a:gd name="connsiteY67" fmla="*/ 170326 h 632383"/>
                <a:gd name="connsiteX68" fmla="*/ 280321 w 515016"/>
                <a:gd name="connsiteY68" fmla="*/ 173469 h 632383"/>
                <a:gd name="connsiteX69" fmla="*/ 193643 w 515016"/>
                <a:gd name="connsiteY69" fmla="*/ 266528 h 632383"/>
                <a:gd name="connsiteX70" fmla="*/ 106966 w 515016"/>
                <a:gd name="connsiteY70" fmla="*/ 172802 h 632383"/>
                <a:gd name="connsiteX71" fmla="*/ 102013 w 515016"/>
                <a:gd name="connsiteY71" fmla="*/ 288531 h 632383"/>
                <a:gd name="connsiteX72" fmla="*/ 112204 w 515016"/>
                <a:gd name="connsiteY72" fmla="*/ 265766 h 632383"/>
                <a:gd name="connsiteX73" fmla="*/ 124777 w 515016"/>
                <a:gd name="connsiteY73" fmla="*/ 244907 h 632383"/>
                <a:gd name="connsiteX74" fmla="*/ 168974 w 515016"/>
                <a:gd name="connsiteY74" fmla="*/ 296532 h 632383"/>
                <a:gd name="connsiteX75" fmla="*/ 130778 w 515016"/>
                <a:gd name="connsiteY75" fmla="*/ 330917 h 632383"/>
                <a:gd name="connsiteX76" fmla="*/ 128016 w 515016"/>
                <a:gd name="connsiteY76" fmla="*/ 332060 h 632383"/>
                <a:gd name="connsiteX77" fmla="*/ 124682 w 515016"/>
                <a:gd name="connsiteY77" fmla="*/ 330155 h 632383"/>
                <a:gd name="connsiteX78" fmla="*/ 103061 w 515016"/>
                <a:gd name="connsiteY78" fmla="*/ 297008 h 632383"/>
                <a:gd name="connsiteX79" fmla="*/ 102013 w 515016"/>
                <a:gd name="connsiteY79" fmla="*/ 288531 h 632383"/>
                <a:gd name="connsiteX80" fmla="*/ 486442 w 515016"/>
                <a:gd name="connsiteY80" fmla="*/ 394830 h 632383"/>
                <a:gd name="connsiteX81" fmla="*/ 307943 w 515016"/>
                <a:gd name="connsiteY81" fmla="*/ 394830 h 632383"/>
                <a:gd name="connsiteX82" fmla="*/ 279368 w 515016"/>
                <a:gd name="connsiteY82" fmla="*/ 423405 h 632383"/>
                <a:gd name="connsiteX83" fmla="*/ 279368 w 515016"/>
                <a:gd name="connsiteY83" fmla="*/ 603809 h 632383"/>
                <a:gd name="connsiteX84" fmla="*/ 307943 w 515016"/>
                <a:gd name="connsiteY84" fmla="*/ 632384 h 632383"/>
                <a:gd name="connsiteX85" fmla="*/ 486442 w 515016"/>
                <a:gd name="connsiteY85" fmla="*/ 632384 h 632383"/>
                <a:gd name="connsiteX86" fmla="*/ 515017 w 515016"/>
                <a:gd name="connsiteY86" fmla="*/ 603809 h 632383"/>
                <a:gd name="connsiteX87" fmla="*/ 515017 w 515016"/>
                <a:gd name="connsiteY87" fmla="*/ 423405 h 632383"/>
                <a:gd name="connsiteX88" fmla="*/ 486442 w 515016"/>
                <a:gd name="connsiteY88" fmla="*/ 394830 h 632383"/>
                <a:gd name="connsiteX89" fmla="*/ 397192 w 515016"/>
                <a:gd name="connsiteY89" fmla="*/ 579044 h 632383"/>
                <a:gd name="connsiteX90" fmla="*/ 331756 w 515016"/>
                <a:gd name="connsiteY90" fmla="*/ 513607 h 632383"/>
                <a:gd name="connsiteX91" fmla="*/ 397192 w 515016"/>
                <a:gd name="connsiteY91" fmla="*/ 448170 h 632383"/>
                <a:gd name="connsiteX92" fmla="*/ 462629 w 515016"/>
                <a:gd name="connsiteY92" fmla="*/ 513607 h 632383"/>
                <a:gd name="connsiteX93" fmla="*/ 397192 w 515016"/>
                <a:gd name="connsiteY93" fmla="*/ 579044 h 632383"/>
                <a:gd name="connsiteX94" fmla="*/ 404241 w 515016"/>
                <a:gd name="connsiteY94" fmla="*/ 510178 h 632383"/>
                <a:gd name="connsiteX95" fmla="*/ 427101 w 515016"/>
                <a:gd name="connsiteY95" fmla="*/ 533609 h 632383"/>
                <a:gd name="connsiteX96" fmla="*/ 416909 w 515016"/>
                <a:gd name="connsiteY96" fmla="*/ 543611 h 632383"/>
                <a:gd name="connsiteX97" fmla="*/ 389954 w 515016"/>
                <a:gd name="connsiteY97" fmla="*/ 515988 h 632383"/>
                <a:gd name="connsiteX98" fmla="*/ 389954 w 515016"/>
                <a:gd name="connsiteY98" fmla="*/ 461124 h 632383"/>
                <a:gd name="connsiteX99" fmla="*/ 404241 w 515016"/>
                <a:gd name="connsiteY99" fmla="*/ 461124 h 632383"/>
                <a:gd name="connsiteX100" fmla="*/ 404241 w 515016"/>
                <a:gd name="connsiteY100" fmla="*/ 510178 h 63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15016" h="632383">
                  <a:moveTo>
                    <a:pt x="291465" y="303962"/>
                  </a:moveTo>
                  <a:lnTo>
                    <a:pt x="292608" y="302247"/>
                  </a:lnTo>
                  <a:cubicBezTo>
                    <a:pt x="295656" y="297580"/>
                    <a:pt x="296418" y="290627"/>
                    <a:pt x="294513" y="285293"/>
                  </a:cubicBezTo>
                  <a:cubicBezTo>
                    <a:pt x="294323" y="284816"/>
                    <a:pt x="290132" y="273291"/>
                    <a:pt x="283845" y="261385"/>
                  </a:cubicBezTo>
                  <a:cubicBezTo>
                    <a:pt x="277559" y="249383"/>
                    <a:pt x="270796" y="239763"/>
                    <a:pt x="270510" y="239382"/>
                  </a:cubicBezTo>
                  <a:cubicBezTo>
                    <a:pt x="269748" y="238334"/>
                    <a:pt x="268891" y="237382"/>
                    <a:pt x="267843" y="236620"/>
                  </a:cubicBezTo>
                  <a:cubicBezTo>
                    <a:pt x="277749" y="221380"/>
                    <a:pt x="284988" y="201854"/>
                    <a:pt x="289370" y="178232"/>
                  </a:cubicBezTo>
                  <a:cubicBezTo>
                    <a:pt x="300228" y="174422"/>
                    <a:pt x="307181" y="163849"/>
                    <a:pt x="308515" y="148418"/>
                  </a:cubicBezTo>
                  <a:cubicBezTo>
                    <a:pt x="310134" y="129559"/>
                    <a:pt x="301562" y="121939"/>
                    <a:pt x="294513" y="118796"/>
                  </a:cubicBezTo>
                  <a:lnTo>
                    <a:pt x="294513" y="118796"/>
                  </a:lnTo>
                  <a:cubicBezTo>
                    <a:pt x="294513" y="118700"/>
                    <a:pt x="306991" y="74600"/>
                    <a:pt x="274987" y="34880"/>
                  </a:cubicBezTo>
                  <a:cubicBezTo>
                    <a:pt x="262223" y="19069"/>
                    <a:pt x="240887" y="16307"/>
                    <a:pt x="240887" y="16307"/>
                  </a:cubicBezTo>
                  <a:cubicBezTo>
                    <a:pt x="240887" y="16307"/>
                    <a:pt x="234315" y="9639"/>
                    <a:pt x="218218" y="3924"/>
                  </a:cubicBezTo>
                  <a:cubicBezTo>
                    <a:pt x="202121" y="-1791"/>
                    <a:pt x="167354" y="-4077"/>
                    <a:pt x="130969" y="17259"/>
                  </a:cubicBezTo>
                  <a:cubicBezTo>
                    <a:pt x="78962" y="47739"/>
                    <a:pt x="93154" y="118129"/>
                    <a:pt x="93154" y="118129"/>
                  </a:cubicBezTo>
                  <a:lnTo>
                    <a:pt x="93250" y="118034"/>
                  </a:lnTo>
                  <a:cubicBezTo>
                    <a:pt x="93250" y="118034"/>
                    <a:pt x="93250" y="118034"/>
                    <a:pt x="93250" y="118129"/>
                  </a:cubicBezTo>
                  <a:cubicBezTo>
                    <a:pt x="86201" y="121177"/>
                    <a:pt x="77533" y="128797"/>
                    <a:pt x="79248" y="147752"/>
                  </a:cubicBezTo>
                  <a:cubicBezTo>
                    <a:pt x="80582" y="162992"/>
                    <a:pt x="87440" y="173660"/>
                    <a:pt x="98203" y="177470"/>
                  </a:cubicBezTo>
                  <a:cubicBezTo>
                    <a:pt x="102489" y="201473"/>
                    <a:pt x="109823" y="221189"/>
                    <a:pt x="119825" y="236620"/>
                  </a:cubicBezTo>
                  <a:cubicBezTo>
                    <a:pt x="118872" y="237382"/>
                    <a:pt x="117920" y="238334"/>
                    <a:pt x="117157" y="239382"/>
                  </a:cubicBezTo>
                  <a:cubicBezTo>
                    <a:pt x="116872" y="239763"/>
                    <a:pt x="110014" y="249479"/>
                    <a:pt x="103823" y="261385"/>
                  </a:cubicBezTo>
                  <a:cubicBezTo>
                    <a:pt x="97536" y="273386"/>
                    <a:pt x="93345" y="284816"/>
                    <a:pt x="93154" y="285293"/>
                  </a:cubicBezTo>
                  <a:cubicBezTo>
                    <a:pt x="91250" y="290531"/>
                    <a:pt x="92012" y="297485"/>
                    <a:pt x="95059" y="302247"/>
                  </a:cubicBezTo>
                  <a:lnTo>
                    <a:pt x="96298" y="304057"/>
                  </a:lnTo>
                  <a:cubicBezTo>
                    <a:pt x="46196" y="318154"/>
                    <a:pt x="0" y="350158"/>
                    <a:pt x="0" y="381114"/>
                  </a:cubicBezTo>
                  <a:lnTo>
                    <a:pt x="0" y="573138"/>
                  </a:lnTo>
                  <a:cubicBezTo>
                    <a:pt x="0" y="575805"/>
                    <a:pt x="2191" y="577901"/>
                    <a:pt x="4953" y="577901"/>
                  </a:cubicBezTo>
                  <a:lnTo>
                    <a:pt x="260318" y="577901"/>
                  </a:lnTo>
                  <a:lnTo>
                    <a:pt x="260318" y="423405"/>
                  </a:lnTo>
                  <a:cubicBezTo>
                    <a:pt x="260318" y="397116"/>
                    <a:pt x="281654" y="375780"/>
                    <a:pt x="307943" y="375780"/>
                  </a:cubicBezTo>
                  <a:lnTo>
                    <a:pt x="387096" y="375780"/>
                  </a:lnTo>
                  <a:cubicBezTo>
                    <a:pt x="382334" y="345967"/>
                    <a:pt x="338709" y="317106"/>
                    <a:pt x="291465" y="303962"/>
                  </a:cubicBezTo>
                  <a:close/>
                  <a:moveTo>
                    <a:pt x="275368" y="265766"/>
                  </a:moveTo>
                  <a:cubicBezTo>
                    <a:pt x="281369" y="277292"/>
                    <a:pt x="285560" y="288531"/>
                    <a:pt x="285560" y="288531"/>
                  </a:cubicBezTo>
                  <a:cubicBezTo>
                    <a:pt x="286417" y="291008"/>
                    <a:pt x="286036" y="294818"/>
                    <a:pt x="284607" y="297008"/>
                  </a:cubicBezTo>
                  <a:lnTo>
                    <a:pt x="262985" y="330155"/>
                  </a:lnTo>
                  <a:cubicBezTo>
                    <a:pt x="262128" y="331394"/>
                    <a:pt x="260890" y="332060"/>
                    <a:pt x="259652" y="332060"/>
                  </a:cubicBezTo>
                  <a:cubicBezTo>
                    <a:pt x="258699" y="332060"/>
                    <a:pt x="257747" y="331679"/>
                    <a:pt x="256889" y="330917"/>
                  </a:cubicBezTo>
                  <a:lnTo>
                    <a:pt x="218694" y="296532"/>
                  </a:lnTo>
                  <a:lnTo>
                    <a:pt x="262890" y="244907"/>
                  </a:lnTo>
                  <a:cubicBezTo>
                    <a:pt x="263271" y="245573"/>
                    <a:pt x="269558" y="254622"/>
                    <a:pt x="275368" y="265766"/>
                  </a:cubicBezTo>
                  <a:close/>
                  <a:moveTo>
                    <a:pt x="158401" y="269576"/>
                  </a:moveTo>
                  <a:cubicBezTo>
                    <a:pt x="168974" y="273958"/>
                    <a:pt x="180785" y="276149"/>
                    <a:pt x="193834" y="276149"/>
                  </a:cubicBezTo>
                  <a:cubicBezTo>
                    <a:pt x="206788" y="276149"/>
                    <a:pt x="218599" y="273863"/>
                    <a:pt x="229267" y="269481"/>
                  </a:cubicBezTo>
                  <a:lnTo>
                    <a:pt x="193834" y="310915"/>
                  </a:lnTo>
                  <a:lnTo>
                    <a:pt x="158401" y="269576"/>
                  </a:lnTo>
                  <a:close/>
                  <a:moveTo>
                    <a:pt x="106966" y="172802"/>
                  </a:moveTo>
                  <a:lnTo>
                    <a:pt x="106394" y="169659"/>
                  </a:lnTo>
                  <a:lnTo>
                    <a:pt x="103251" y="168992"/>
                  </a:lnTo>
                  <a:cubicBezTo>
                    <a:pt x="92488" y="166611"/>
                    <a:pt x="89345" y="155657"/>
                    <a:pt x="88583" y="146894"/>
                  </a:cubicBezTo>
                  <a:cubicBezTo>
                    <a:pt x="87058" y="129464"/>
                    <a:pt x="96012" y="126987"/>
                    <a:pt x="98965" y="126130"/>
                  </a:cubicBezTo>
                  <a:lnTo>
                    <a:pt x="102299" y="125177"/>
                  </a:lnTo>
                  <a:lnTo>
                    <a:pt x="102489" y="121748"/>
                  </a:lnTo>
                  <a:cubicBezTo>
                    <a:pt x="102775" y="116129"/>
                    <a:pt x="103442" y="110699"/>
                    <a:pt x="104489" y="105461"/>
                  </a:cubicBezTo>
                  <a:cubicBezTo>
                    <a:pt x="122301" y="100508"/>
                    <a:pt x="140970" y="85363"/>
                    <a:pt x="140970" y="85363"/>
                  </a:cubicBezTo>
                  <a:cubicBezTo>
                    <a:pt x="137827" y="100031"/>
                    <a:pt x="127540" y="109842"/>
                    <a:pt x="127540" y="109842"/>
                  </a:cubicBezTo>
                  <a:cubicBezTo>
                    <a:pt x="126492" y="111747"/>
                    <a:pt x="127826" y="114033"/>
                    <a:pt x="130016" y="114033"/>
                  </a:cubicBezTo>
                  <a:cubicBezTo>
                    <a:pt x="138113" y="114033"/>
                    <a:pt x="155067" y="112128"/>
                    <a:pt x="172022" y="109080"/>
                  </a:cubicBezTo>
                  <a:cubicBezTo>
                    <a:pt x="219266" y="100508"/>
                    <a:pt x="243935" y="70218"/>
                    <a:pt x="243935" y="70218"/>
                  </a:cubicBezTo>
                  <a:cubicBezTo>
                    <a:pt x="243935" y="70218"/>
                    <a:pt x="255842" y="72980"/>
                    <a:pt x="268224" y="85363"/>
                  </a:cubicBezTo>
                  <a:cubicBezTo>
                    <a:pt x="275368" y="92507"/>
                    <a:pt x="280702" y="101365"/>
                    <a:pt x="282988" y="105556"/>
                  </a:cubicBezTo>
                  <a:cubicBezTo>
                    <a:pt x="284036" y="110890"/>
                    <a:pt x="284702" y="116510"/>
                    <a:pt x="284988" y="122320"/>
                  </a:cubicBezTo>
                  <a:lnTo>
                    <a:pt x="285083" y="125749"/>
                  </a:lnTo>
                  <a:lnTo>
                    <a:pt x="288417" y="126701"/>
                  </a:lnTo>
                  <a:cubicBezTo>
                    <a:pt x="291370" y="127559"/>
                    <a:pt x="300323" y="130130"/>
                    <a:pt x="298799" y="147466"/>
                  </a:cubicBezTo>
                  <a:cubicBezTo>
                    <a:pt x="298037" y="156324"/>
                    <a:pt x="294799" y="167373"/>
                    <a:pt x="284036" y="169659"/>
                  </a:cubicBezTo>
                  <a:lnTo>
                    <a:pt x="280892" y="170326"/>
                  </a:lnTo>
                  <a:lnTo>
                    <a:pt x="280321" y="173469"/>
                  </a:lnTo>
                  <a:cubicBezTo>
                    <a:pt x="269748" y="235286"/>
                    <a:pt x="240602" y="266528"/>
                    <a:pt x="193643" y="266528"/>
                  </a:cubicBezTo>
                  <a:cubicBezTo>
                    <a:pt x="146685" y="266624"/>
                    <a:pt x="117443" y="235096"/>
                    <a:pt x="106966" y="172802"/>
                  </a:cubicBezTo>
                  <a:close/>
                  <a:moveTo>
                    <a:pt x="102013" y="288531"/>
                  </a:moveTo>
                  <a:cubicBezTo>
                    <a:pt x="102013" y="288531"/>
                    <a:pt x="106108" y="277292"/>
                    <a:pt x="112204" y="265766"/>
                  </a:cubicBezTo>
                  <a:cubicBezTo>
                    <a:pt x="118015" y="254622"/>
                    <a:pt x="124397" y="245573"/>
                    <a:pt x="124777" y="244907"/>
                  </a:cubicBezTo>
                  <a:lnTo>
                    <a:pt x="168974" y="296532"/>
                  </a:lnTo>
                  <a:lnTo>
                    <a:pt x="130778" y="330917"/>
                  </a:lnTo>
                  <a:cubicBezTo>
                    <a:pt x="129921" y="331679"/>
                    <a:pt x="128969" y="332060"/>
                    <a:pt x="128016" y="332060"/>
                  </a:cubicBezTo>
                  <a:cubicBezTo>
                    <a:pt x="126682" y="332060"/>
                    <a:pt x="125444" y="331394"/>
                    <a:pt x="124682" y="330155"/>
                  </a:cubicBezTo>
                  <a:lnTo>
                    <a:pt x="103061" y="297008"/>
                  </a:lnTo>
                  <a:cubicBezTo>
                    <a:pt x="101632" y="294818"/>
                    <a:pt x="101155" y="291008"/>
                    <a:pt x="102013" y="288531"/>
                  </a:cubicBezTo>
                  <a:close/>
                  <a:moveTo>
                    <a:pt x="486442" y="394830"/>
                  </a:moveTo>
                  <a:lnTo>
                    <a:pt x="307943" y="394830"/>
                  </a:lnTo>
                  <a:cubicBezTo>
                    <a:pt x="292227" y="394830"/>
                    <a:pt x="279368" y="407689"/>
                    <a:pt x="279368" y="423405"/>
                  </a:cubicBezTo>
                  <a:lnTo>
                    <a:pt x="279368" y="603809"/>
                  </a:lnTo>
                  <a:cubicBezTo>
                    <a:pt x="279368" y="619525"/>
                    <a:pt x="292227" y="632384"/>
                    <a:pt x="307943" y="632384"/>
                  </a:cubicBezTo>
                  <a:lnTo>
                    <a:pt x="486442" y="632384"/>
                  </a:lnTo>
                  <a:cubicBezTo>
                    <a:pt x="502158" y="632384"/>
                    <a:pt x="515017" y="619525"/>
                    <a:pt x="515017" y="603809"/>
                  </a:cubicBezTo>
                  <a:lnTo>
                    <a:pt x="515017" y="423405"/>
                  </a:lnTo>
                  <a:cubicBezTo>
                    <a:pt x="515017" y="407689"/>
                    <a:pt x="502158" y="394830"/>
                    <a:pt x="486442" y="394830"/>
                  </a:cubicBezTo>
                  <a:close/>
                  <a:moveTo>
                    <a:pt x="397192" y="579044"/>
                  </a:moveTo>
                  <a:cubicBezTo>
                    <a:pt x="361093" y="579044"/>
                    <a:pt x="331756" y="549707"/>
                    <a:pt x="331756" y="513607"/>
                  </a:cubicBezTo>
                  <a:cubicBezTo>
                    <a:pt x="331756" y="477507"/>
                    <a:pt x="361093" y="448170"/>
                    <a:pt x="397192" y="448170"/>
                  </a:cubicBezTo>
                  <a:cubicBezTo>
                    <a:pt x="433292" y="448170"/>
                    <a:pt x="462629" y="477507"/>
                    <a:pt x="462629" y="513607"/>
                  </a:cubicBezTo>
                  <a:cubicBezTo>
                    <a:pt x="462629" y="549707"/>
                    <a:pt x="433292" y="579044"/>
                    <a:pt x="397192" y="579044"/>
                  </a:cubicBezTo>
                  <a:close/>
                  <a:moveTo>
                    <a:pt x="404241" y="510178"/>
                  </a:moveTo>
                  <a:lnTo>
                    <a:pt x="427101" y="533609"/>
                  </a:lnTo>
                  <a:lnTo>
                    <a:pt x="416909" y="543611"/>
                  </a:lnTo>
                  <a:lnTo>
                    <a:pt x="389954" y="515988"/>
                  </a:lnTo>
                  <a:lnTo>
                    <a:pt x="389954" y="461124"/>
                  </a:lnTo>
                  <a:lnTo>
                    <a:pt x="404241" y="461124"/>
                  </a:lnTo>
                  <a:lnTo>
                    <a:pt x="404241" y="510178"/>
                  </a:lnTo>
                  <a:close/>
                </a:path>
              </a:pathLst>
            </a:custGeom>
            <a:solidFill>
              <a:srgbClr val="90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594"/>
            </a:p>
          </p:txBody>
        </p:sp>
      </p:grp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C32622E-0520-7AD5-FA48-825863BA83BB}"/>
              </a:ext>
            </a:extLst>
          </p:cNvPr>
          <p:cNvCxnSpPr>
            <a:cxnSpLocks/>
          </p:cNvCxnSpPr>
          <p:nvPr/>
        </p:nvCxnSpPr>
        <p:spPr bwMode="gray">
          <a:xfrm>
            <a:off x="7501651" y="2605247"/>
            <a:ext cx="0" cy="1672600"/>
          </a:xfrm>
          <a:prstGeom prst="straightConnector1">
            <a:avLst/>
          </a:prstGeom>
          <a:ln w="635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ld">
            <a:extLst>
              <a:ext uri="{FF2B5EF4-FFF2-40B4-BE49-F238E27FC236}">
                <a16:creationId xmlns:a16="http://schemas.microsoft.com/office/drawing/2014/main" id="{E32183D6-47FA-5271-FFEB-5F136D4F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0" y="3464511"/>
            <a:ext cx="6117629" cy="2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88837"/>
      </p:ext>
    </p:extLst>
  </p:cSld>
  <p:clrMapOvr>
    <a:masterClrMapping/>
  </p:clrMapOvr>
</p:sld>
</file>

<file path=ppt/theme/theme1.xml><?xml version="1.0" encoding="utf-8"?>
<a:theme xmlns:a="http://schemas.openxmlformats.org/drawingml/2006/main" name="DATEV">
  <a:themeElements>
    <a:clrScheme name="Datev">
      <a:dk1>
        <a:sysClr val="windowText" lastClr="000000"/>
      </a:dk1>
      <a:lt1>
        <a:sysClr val="window" lastClr="FFFFFF"/>
      </a:lt1>
      <a:dk2>
        <a:srgbClr val="90D033"/>
      </a:dk2>
      <a:lt2>
        <a:srgbClr val="039A9A"/>
      </a:lt2>
      <a:accent1>
        <a:srgbClr val="FFC800"/>
      </a:accent1>
      <a:accent2>
        <a:srgbClr val="E74138"/>
      </a:accent2>
      <a:accent3>
        <a:srgbClr val="A73A65"/>
      </a:accent3>
      <a:accent4>
        <a:srgbClr val="0E95D9"/>
      </a:accent4>
      <a:accent5>
        <a:srgbClr val="529B56"/>
      </a:accent5>
      <a:accent6>
        <a:srgbClr val="DFD9CE"/>
      </a:accent6>
      <a:hlink>
        <a:srgbClr val="000000"/>
      </a:hlink>
      <a:folHlink>
        <a:srgbClr val="000000"/>
      </a:folHlink>
    </a:clrScheme>
    <a:fontScheme name="DATEV">
      <a:majorFont>
        <a:latin typeface="Compatil DATEV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2"/>
        </a:solidFill>
        <a:ln>
          <a:solidFill>
            <a:schemeClr val="bg2"/>
          </a:solidFill>
        </a:ln>
      </a:spPr>
      <a:bodyPr lIns="216000" tIns="216000" rIns="216000" bIns="216000" rtlCol="0" anchor="t" anchorCtr="0"/>
      <a:lstStyle>
        <a:defPPr marL="0" indent="0" algn="l">
          <a:spcBef>
            <a:spcPts val="500"/>
          </a:spcBef>
          <a:spcAft>
            <a:spcPts val="500"/>
          </a:spcAft>
          <a:buFont typeface="Wingdings" panose="05000000000000000000" pitchFamily="2" charset="2"/>
          <a:buNone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0" indent="0" algn="l">
          <a:spcBef>
            <a:spcPts val="500"/>
          </a:spcBef>
          <a:spcAft>
            <a:spcPts val="500"/>
          </a:spcAft>
          <a:buClr>
            <a:schemeClr val="bg2"/>
          </a:buClr>
          <a:buFont typeface="Wingdings" panose="05000000000000000000" pitchFamily="2" charset="2"/>
          <a:buNone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B63BABC2-29F3-4A48-9D66-B987E8462D72}" vid="{1EAC877D-55AC-47CB-A370-40FD171C9307}"/>
    </a:ext>
  </a:extLst>
</a:theme>
</file>

<file path=docMetadata/LabelInfo.xml><?xml version="1.0" encoding="utf-8"?>
<clbl:labelList xmlns:clbl="http://schemas.microsoft.com/office/2020/mipLabelMetadata">
  <clbl:label id="{b5468c62-1a6b-4fe4-8dac-294b6f02ba6b}" enabled="1" method="Standard" siteId="{6740ab35-e70b-48b0-a200-81d690e233e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Breitbild</PresentationFormat>
  <Paragraphs>106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Compatil DATEV</vt:lpstr>
      <vt:lpstr>Segoe UI</vt:lpstr>
      <vt:lpstr>Segoe UI Semilight</vt:lpstr>
      <vt:lpstr>Symbol</vt:lpstr>
      <vt:lpstr>Wingdings</vt:lpstr>
      <vt:lpstr>DATEV</vt:lpstr>
      <vt:lpstr>PUEG</vt:lpstr>
      <vt:lpstr>Agenda</vt:lpstr>
      <vt:lpstr>Pflegeunterstützungs- und Entlastungsgesetz</vt:lpstr>
      <vt:lpstr>Nachweissituation</vt:lpstr>
      <vt:lpstr>PUEG – Prozess vom Arbeitnehmer bis zur Abrechnung</vt:lpstr>
      <vt:lpstr>Prozess PUEG – mit Lohnsoftware</vt:lpstr>
      <vt:lpstr>Prozess PUEG –mit Lohnsoftware &amp; Import/Export</vt:lpstr>
      <vt:lpstr>Prozess PUEG – mit Personaldaten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Neubig, Stefan</dc:creator>
  <cp:lastModifiedBy>Neubig, Stefan</cp:lastModifiedBy>
  <cp:revision>76</cp:revision>
  <dcterms:created xsi:type="dcterms:W3CDTF">2023-07-28T06:54:53Z</dcterms:created>
  <dcterms:modified xsi:type="dcterms:W3CDTF">2023-07-28T10:36:54Z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Larissa:8</vt:lpwstr>
  </property>
  <property fmtid="{D5CDD505-2E9C-101B-9397-08002B2CF9AE}" pid="3" name="ClassificationContentMarkingFooterText">
    <vt:lpwstr>– Intern –</vt:lpwstr>
  </property>
</Properties>
</file>